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83" r:id="rId2"/>
    <p:sldId id="322" r:id="rId3"/>
    <p:sldId id="339" r:id="rId4"/>
    <p:sldId id="340" r:id="rId5"/>
    <p:sldId id="271" r:id="rId6"/>
    <p:sldId id="326" r:id="rId7"/>
    <p:sldId id="270" r:id="rId8"/>
    <p:sldId id="327" r:id="rId9"/>
    <p:sldId id="328" r:id="rId10"/>
    <p:sldId id="329" r:id="rId11"/>
    <p:sldId id="316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</p:sldIdLst>
  <p:sldSz cx="12192000" cy="6858000"/>
  <p:notesSz cx="6858000" cy="9144000"/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79DA4"/>
    <a:srgbClr val="E5F1F1"/>
    <a:srgbClr val="FBA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3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F8BDE-6B78-472D-9399-A807C839DD18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02FF2-0D4A-4E0E-8E5E-E33F53C30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247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589DF-9858-42C5-8B2E-539A416D05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698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634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4" b="10210"/>
          <a:stretch/>
        </p:blipFill>
        <p:spPr>
          <a:xfrm>
            <a:off x="0" y="266700"/>
            <a:ext cx="12192000" cy="6682112"/>
          </a:xfrm>
          <a:prstGeom prst="rect">
            <a:avLst/>
          </a:prstGeom>
        </p:spPr>
      </p:pic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2852469" y="2182488"/>
            <a:ext cx="6843623" cy="1455039"/>
          </a:xfrm>
        </p:spPr>
        <p:txBody>
          <a:bodyPr vert="horz" anchor="b">
            <a:noAutofit/>
          </a:bodyPr>
          <a:lstStyle>
            <a:lvl1pPr algn="ctr">
              <a:lnSpc>
                <a:spcPct val="100000"/>
              </a:lnSpc>
              <a:defRPr sz="4000" b="1" kern="1000" baseline="0">
                <a:solidFill>
                  <a:srgbClr val="853689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单击此处添加您的标题文字</a:t>
            </a:r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2836884" y="3913969"/>
            <a:ext cx="6860269" cy="48461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anchor="ctr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单击此处添加您的副标题</a:t>
            </a:r>
          </a:p>
        </p:txBody>
      </p:sp>
    </p:spTree>
    <p:extLst>
      <p:ext uri="{BB962C8B-B14F-4D97-AF65-F5344CB8AC3E}">
        <p14:creationId xmlns:p14="http://schemas.microsoft.com/office/powerpoint/2010/main" val="38471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67">
          <p15:clr>
            <a:srgbClr val="FBAE40"/>
          </p15:clr>
        </p15:guide>
        <p15:guide id="0" orient="horz" pos="2160">
          <p15:clr>
            <a:srgbClr val="FBAE40"/>
          </p15:clr>
        </p15:guide>
        <p15:guide id="2" pos="66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00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1" y="365125"/>
            <a:ext cx="1182511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3" y="365125"/>
            <a:ext cx="793326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843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1800" b="0"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086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2098676" y="2108202"/>
            <a:ext cx="7994651" cy="1235075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dirty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4050894" y="3400425"/>
            <a:ext cx="4090217" cy="357478"/>
          </a:xfrm>
          <a:prstGeom prst="roundRect">
            <a:avLst>
              <a:gd name="adj" fmla="val 50000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4253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3"/>
            <a:ext cx="5080000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3"/>
            <a:ext cx="5094116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433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6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6" y="2200274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4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26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78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47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1" y="533402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31"/>
            <a:ext cx="6172200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1" y="2133602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770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9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520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4516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CAABD28C-247C-46FF-A63D-8D1CFA733C02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4516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4516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571499" y="1121434"/>
            <a:ext cx="10934699" cy="531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71499" y="166056"/>
            <a:ext cx="10934701" cy="64184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+mj-ea"/>
          <a:ea typeface="+mj-ea"/>
          <a:cs typeface="+mj-cs"/>
        </a:defRPr>
      </a:lvl1pPr>
    </p:titleStyle>
    <p:bodyStyle>
      <a:lvl1pPr marL="361950" indent="-361950" algn="just" defTabSz="6858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ebdings" panose="05030102010509060703" pitchFamily="18" charset="2"/>
        <a:buChar char="Ù"/>
        <a:defRPr lang="zh-CN" altLang="en-US" sz="2400" b="1" kern="1200" baseline="0" dirty="0" smtClean="0">
          <a:solidFill>
            <a:schemeClr val="accent1">
              <a:lumMod val="75000"/>
            </a:schemeClr>
          </a:solidFill>
          <a:latin typeface="+mn-ea"/>
          <a:ea typeface="+mn-ea"/>
          <a:cs typeface="+mn-cs"/>
        </a:defRPr>
      </a:lvl1pPr>
      <a:lvl2pPr marL="361950" indent="-361950" algn="just" defTabSz="6858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800" b="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microsoft.com/office/2007/relationships/hdphoto" Target="../media/hdphoto10.wdp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9.pn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26.png"/><Relationship Id="rId11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microsoft.com/office/2007/relationships/hdphoto" Target="../media/hdphoto8.wdp"/><Relationship Id="rId4" Type="http://schemas.openxmlformats.org/officeDocument/2006/relationships/image" Target="../media/image24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microsoft.com/office/2007/relationships/hdphoto" Target="../media/hdphoto11.wdp"/><Relationship Id="rId7" Type="http://schemas.microsoft.com/office/2007/relationships/hdphoto" Target="../media/hdphoto13.wdp"/><Relationship Id="rId12" Type="http://schemas.openxmlformats.org/officeDocument/2006/relationships/image" Target="../media/image3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4.jpeg"/><Relationship Id="rId5" Type="http://schemas.microsoft.com/office/2007/relationships/hdphoto" Target="../media/hdphoto12.wdp"/><Relationship Id="rId10" Type="http://schemas.openxmlformats.org/officeDocument/2006/relationships/image" Target="../media/image33.jpeg"/><Relationship Id="rId4" Type="http://schemas.openxmlformats.org/officeDocument/2006/relationships/image" Target="../media/image30.png"/><Relationship Id="rId9" Type="http://schemas.microsoft.com/office/2007/relationships/hdphoto" Target="../media/hdphoto14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7" Type="http://schemas.openxmlformats.org/officeDocument/2006/relationships/image" Target="../media/image49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microsoft.com/office/2007/relationships/hdphoto" Target="../media/hdphoto19.wdp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6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585796" y="5289815"/>
            <a:ext cx="4186198" cy="338554"/>
            <a:chOff x="3367088" y="5054962"/>
            <a:chExt cx="4186198" cy="338554"/>
          </a:xfrm>
        </p:grpSpPr>
        <p:sp>
          <p:nvSpPr>
            <p:cNvPr id="11" name="文本框 10"/>
            <p:cNvSpPr txBox="1"/>
            <p:nvPr/>
          </p:nvSpPr>
          <p:spPr>
            <a:xfrm>
              <a:off x="3367088" y="5054962"/>
              <a:ext cx="1949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dirty="0">
                  <a:solidFill>
                    <a:srgbClr val="3F3F3F"/>
                  </a:solidFill>
                  <a:latin typeface="Impact" panose="020B0806030902050204" pitchFamily="34" charset="0"/>
                  <a:ea typeface="微软雅黑"/>
                </a:rPr>
                <a:t>讲课人：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徐仁君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603791" y="5054962"/>
              <a:ext cx="1949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指导教师：王素坤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8EB653D-258D-4DA4-902C-EC6F1B2EB034}"/>
              </a:ext>
            </a:extLst>
          </p:cNvPr>
          <p:cNvGrpSpPr/>
          <p:nvPr/>
        </p:nvGrpSpPr>
        <p:grpSpPr>
          <a:xfrm rot="2071012">
            <a:off x="1169002" y="1784547"/>
            <a:ext cx="2819402" cy="2819400"/>
            <a:chOff x="2235200" y="1909763"/>
            <a:chExt cx="2489200" cy="2489200"/>
          </a:xfrm>
        </p:grpSpPr>
        <p:sp>
          <p:nvSpPr>
            <p:cNvPr id="51" name="圆角矩形 2">
              <a:extLst>
                <a:ext uri="{FF2B5EF4-FFF2-40B4-BE49-F238E27FC236}">
                  <a16:creationId xmlns:a16="http://schemas.microsoft.com/office/drawing/2014/main" id="{3860E15C-B11C-4771-9AFC-7A8B9E7C16F6}"/>
                </a:ext>
              </a:extLst>
            </p:cNvPr>
            <p:cNvSpPr/>
            <p:nvPr/>
          </p:nvSpPr>
          <p:spPr>
            <a:xfrm rot="1384203">
              <a:off x="2235200" y="1909763"/>
              <a:ext cx="2489200" cy="24892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圆角矩形 1">
              <a:extLst>
                <a:ext uri="{FF2B5EF4-FFF2-40B4-BE49-F238E27FC236}">
                  <a16:creationId xmlns:a16="http://schemas.microsoft.com/office/drawing/2014/main" id="{9B054989-0D50-44A6-AB11-D4BA98319A37}"/>
                </a:ext>
              </a:extLst>
            </p:cNvPr>
            <p:cNvSpPr/>
            <p:nvPr/>
          </p:nvSpPr>
          <p:spPr>
            <a:xfrm rot="4593821">
              <a:off x="2235200" y="1909763"/>
              <a:ext cx="2489200" cy="2489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圆角矩形 3">
              <a:extLst>
                <a:ext uri="{FF2B5EF4-FFF2-40B4-BE49-F238E27FC236}">
                  <a16:creationId xmlns:a16="http://schemas.microsoft.com/office/drawing/2014/main" id="{23736F21-4768-4B4F-A0FC-31EAD8B3D422}"/>
                </a:ext>
              </a:extLst>
            </p:cNvPr>
            <p:cNvSpPr/>
            <p:nvPr/>
          </p:nvSpPr>
          <p:spPr>
            <a:xfrm rot="1309528">
              <a:off x="2666400" y="2340963"/>
              <a:ext cx="1626800" cy="16268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C811DE97-2B10-4F17-9596-E9A68554C9F4}"/>
              </a:ext>
            </a:extLst>
          </p:cNvPr>
          <p:cNvSpPr txBox="1"/>
          <p:nvPr/>
        </p:nvSpPr>
        <p:spPr>
          <a:xfrm>
            <a:off x="4803324" y="2363250"/>
            <a:ext cx="702112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Century Gothic" panose="020B0502020202020204" pitchFamily="34" charset="0"/>
                <a:ea typeface="微软雅黑"/>
              </a:rPr>
              <a:t>感受人工智能的魅力（三）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  <a:cs typeface="+mn-cs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32E94F62-0942-4B86-BE5B-B8500CD673D4}"/>
              </a:ext>
            </a:extLst>
          </p:cNvPr>
          <p:cNvGrpSpPr/>
          <p:nvPr/>
        </p:nvGrpSpPr>
        <p:grpSpPr>
          <a:xfrm>
            <a:off x="8364070" y="3370262"/>
            <a:ext cx="2459259" cy="400110"/>
            <a:chOff x="6591300" y="3370262"/>
            <a:chExt cx="4232030" cy="400110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32C3D2B3-F61B-4348-B691-EAD44C922CDB}"/>
                </a:ext>
              </a:extLst>
            </p:cNvPr>
            <p:cNvSpPr/>
            <p:nvPr/>
          </p:nvSpPr>
          <p:spPr>
            <a:xfrm>
              <a:off x="6591300" y="3370262"/>
              <a:ext cx="4232030" cy="39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2739E6ED-2B5E-4A1D-807C-647A0D1E3725}"/>
                </a:ext>
              </a:extLst>
            </p:cNvPr>
            <p:cNvSpPr txBox="1"/>
            <p:nvPr/>
          </p:nvSpPr>
          <p:spPr>
            <a:xfrm>
              <a:off x="6915267" y="3370262"/>
              <a:ext cx="38197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/>
                  <a:cs typeface="+mn-cs"/>
                </a:rPr>
                <a:t>机器学习</a:t>
              </a:r>
            </a:p>
          </p:txBody>
        </p:sp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600CBDBD-7A4B-4C4A-B067-891CADCEA7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53" y="2561942"/>
            <a:ext cx="2107683" cy="12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7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C50E482-AA97-4EF5-A01D-AE8E3F9AE078}"/>
              </a:ext>
            </a:extLst>
          </p:cNvPr>
          <p:cNvGrpSpPr/>
          <p:nvPr/>
        </p:nvGrpSpPr>
        <p:grpSpPr>
          <a:xfrm>
            <a:off x="1450150" y="1434688"/>
            <a:ext cx="3656795" cy="3817693"/>
            <a:chOff x="1450150" y="1434688"/>
            <a:chExt cx="3656795" cy="381769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0DE4B69-34E2-4D8C-8790-C1D83E53C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150" y="1434688"/>
              <a:ext cx="3656795" cy="3817693"/>
            </a:xfrm>
            <a:prstGeom prst="rect">
              <a:avLst/>
            </a:prstGeom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0D0B9471-01C9-4661-8944-42D965397A82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41" y="1606863"/>
              <a:ext cx="3405352" cy="1924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7B4C7D6-3638-4FC9-A52E-F85F2888A862}"/>
              </a:ext>
            </a:extLst>
          </p:cNvPr>
          <p:cNvGrpSpPr/>
          <p:nvPr/>
        </p:nvGrpSpPr>
        <p:grpSpPr>
          <a:xfrm>
            <a:off x="4965326" y="2569169"/>
            <a:ext cx="2291797" cy="384237"/>
            <a:chOff x="4823707" y="2264370"/>
            <a:chExt cx="2291797" cy="384237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3A2F799B-7425-47ED-9CB2-08DED1F0DC29}"/>
                </a:ext>
              </a:extLst>
            </p:cNvPr>
            <p:cNvCxnSpPr/>
            <p:nvPr/>
          </p:nvCxnSpPr>
          <p:spPr>
            <a:xfrm>
              <a:off x="5612525" y="2648607"/>
              <a:ext cx="150297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F49A6D8-44AF-4690-BA87-FCCF10CD4B92}"/>
                </a:ext>
              </a:extLst>
            </p:cNvPr>
            <p:cNvCxnSpPr>
              <a:cxnSpLocks/>
            </p:cNvCxnSpPr>
            <p:nvPr/>
          </p:nvCxnSpPr>
          <p:spPr>
            <a:xfrm>
              <a:off x="4823707" y="2264370"/>
              <a:ext cx="788818" cy="38423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utoShape 12">
            <a:extLst>
              <a:ext uri="{FF2B5EF4-FFF2-40B4-BE49-F238E27FC236}">
                <a16:creationId xmlns:a16="http://schemas.microsoft.com/office/drawing/2014/main" id="{87DA4981-A2A0-42EA-A068-F40104D84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DD48B05-3A20-4DEC-A42F-22FA0EE94C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90" b="97800" l="10000" r="90000">
                        <a14:foregroundMark x1="55208" y1="93399" x2="55208" y2="93399"/>
                        <a14:foregroundMark x1="61875" y1="97800" x2="61875" y2="97800"/>
                        <a14:foregroundMark x1="55625" y1="9046" x2="55625" y2="9046"/>
                        <a14:foregroundMark x1="50208" y1="7090" x2="50208" y2="7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25" r="26812"/>
          <a:stretch/>
        </p:blipFill>
        <p:spPr>
          <a:xfrm>
            <a:off x="7346731" y="1144606"/>
            <a:ext cx="2911366" cy="361759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C71A1BF-1103-49EC-981F-6994548B5C2A}"/>
              </a:ext>
            </a:extLst>
          </p:cNvPr>
          <p:cNvSpPr/>
          <p:nvPr/>
        </p:nvSpPr>
        <p:spPr>
          <a:xfrm>
            <a:off x="5301551" y="5423312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学习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B7F910A-8EE7-4E35-8CBD-D06FC5474236}"/>
              </a:ext>
            </a:extLst>
          </p:cNvPr>
          <p:cNvSpPr/>
          <p:nvPr/>
        </p:nvSpPr>
        <p:spPr>
          <a:xfrm>
            <a:off x="5301551" y="5423312"/>
            <a:ext cx="16030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训练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535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1B96D75-3D5B-487E-8EC9-7E9252E6E667}"/>
              </a:ext>
            </a:extLst>
          </p:cNvPr>
          <p:cNvGrpSpPr/>
          <p:nvPr/>
        </p:nvGrpSpPr>
        <p:grpSpPr>
          <a:xfrm>
            <a:off x="4278365" y="1890684"/>
            <a:ext cx="3357847" cy="3404638"/>
            <a:chOff x="4278365" y="1890684"/>
            <a:chExt cx="3357847" cy="340463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57428D9-79A2-416B-BC6C-CE99E2A95959}"/>
                </a:ext>
              </a:extLst>
            </p:cNvPr>
            <p:cNvGrpSpPr/>
            <p:nvPr/>
          </p:nvGrpSpPr>
          <p:grpSpPr>
            <a:xfrm>
              <a:off x="4278365" y="1890684"/>
              <a:ext cx="3357847" cy="3333069"/>
              <a:chOff x="1356184" y="1198174"/>
              <a:chExt cx="3035238" cy="2833237"/>
            </a:xfrm>
            <a:solidFill>
              <a:srgbClr val="414455"/>
            </a:solidFill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81A5C66D-0886-4768-BE8A-E1562C45968B}"/>
                  </a:ext>
                </a:extLst>
              </p:cNvPr>
              <p:cNvGrpSpPr/>
              <p:nvPr/>
            </p:nvGrpSpPr>
            <p:grpSpPr>
              <a:xfrm>
                <a:off x="1356184" y="1198174"/>
                <a:ext cx="3035238" cy="2833237"/>
                <a:chOff x="1356184" y="1198174"/>
                <a:chExt cx="3035238" cy="2833237"/>
              </a:xfrm>
              <a:grpFill/>
            </p:grpSpPr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C09AAEA8-A7DB-4EFE-8BB5-73DCE5DA783B}"/>
                    </a:ext>
                  </a:extLst>
                </p:cNvPr>
                <p:cNvGrpSpPr/>
                <p:nvPr/>
              </p:nvGrpSpPr>
              <p:grpSpPr>
                <a:xfrm>
                  <a:off x="1356184" y="2251948"/>
                  <a:ext cx="2361706" cy="1779463"/>
                  <a:chOff x="1356184" y="2251948"/>
                  <a:chExt cx="2361706" cy="1779463"/>
                </a:xfrm>
                <a:grpFill/>
              </p:grpSpPr>
              <p:sp>
                <p:nvSpPr>
                  <p:cNvPr id="28" name="Freeform 5">
                    <a:extLst>
                      <a:ext uri="{FF2B5EF4-FFF2-40B4-BE49-F238E27FC236}">
                        <a16:creationId xmlns:a16="http://schemas.microsoft.com/office/drawing/2014/main" id="{E7BA0F98-5489-4BC6-9AFB-C689B7F3D3F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356184" y="2251948"/>
                    <a:ext cx="1464389" cy="895164"/>
                  </a:xfrm>
                  <a:custGeom>
                    <a:avLst/>
                    <a:gdLst>
                      <a:gd name="T0" fmla="*/ 1069975 w 674"/>
                      <a:gd name="T1" fmla="*/ 654050 h 412"/>
                      <a:gd name="T2" fmla="*/ 1065213 w 674"/>
                      <a:gd name="T3" fmla="*/ 652463 h 412"/>
                      <a:gd name="T4" fmla="*/ 0 w 674"/>
                      <a:gd name="T5" fmla="*/ 522288 h 412"/>
                      <a:gd name="T6" fmla="*/ 4763 w 674"/>
                      <a:gd name="T7" fmla="*/ 519113 h 412"/>
                      <a:gd name="T8" fmla="*/ 641350 w 674"/>
                      <a:gd name="T9" fmla="*/ 0 h 412"/>
                      <a:gd name="T10" fmla="*/ 1069975 w 674"/>
                      <a:gd name="T11" fmla="*/ 654050 h 412"/>
                      <a:gd name="T12" fmla="*/ 7938 w 674"/>
                      <a:gd name="T13" fmla="*/ 519113 h 412"/>
                      <a:gd name="T14" fmla="*/ 1062038 w 674"/>
                      <a:gd name="T15" fmla="*/ 649288 h 412"/>
                      <a:gd name="T16" fmla="*/ 641350 w 674"/>
                      <a:gd name="T17" fmla="*/ 6350 h 412"/>
                      <a:gd name="T18" fmla="*/ 7938 w 674"/>
                      <a:gd name="T19" fmla="*/ 519113 h 41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674" h="412">
                        <a:moveTo>
                          <a:pt x="674" y="412"/>
                        </a:moveTo>
                        <a:lnTo>
                          <a:pt x="671" y="411"/>
                        </a:lnTo>
                        <a:lnTo>
                          <a:pt x="0" y="329"/>
                        </a:lnTo>
                        <a:lnTo>
                          <a:pt x="3" y="327"/>
                        </a:lnTo>
                        <a:lnTo>
                          <a:pt x="404" y="0"/>
                        </a:lnTo>
                        <a:lnTo>
                          <a:pt x="674" y="412"/>
                        </a:lnTo>
                        <a:close/>
                        <a:moveTo>
                          <a:pt x="5" y="327"/>
                        </a:moveTo>
                        <a:lnTo>
                          <a:pt x="669" y="409"/>
                        </a:lnTo>
                        <a:lnTo>
                          <a:pt x="404" y="4"/>
                        </a:lnTo>
                        <a:lnTo>
                          <a:pt x="5" y="327"/>
                        </a:lnTo>
                        <a:close/>
                      </a:path>
                    </a:pathLst>
                  </a:custGeom>
                  <a:grpFill/>
                  <a:ln w="3175">
                    <a:solidFill>
                      <a:schemeClr val="accent2">
                        <a:lumMod val="40000"/>
                        <a:lumOff val="60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81633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D56ECE2-04BD-416D-AF54-02C6D07AAD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0529" y="2962429"/>
                    <a:ext cx="827793" cy="929927"/>
                  </a:xfrm>
                  <a:custGeom>
                    <a:avLst/>
                    <a:gdLst>
                      <a:gd name="T0" fmla="*/ 601663 w 381"/>
                      <a:gd name="T1" fmla="*/ 679450 h 428"/>
                      <a:gd name="T2" fmla="*/ 0 w 381"/>
                      <a:gd name="T3" fmla="*/ 3175 h 428"/>
                      <a:gd name="T4" fmla="*/ 1588 w 381"/>
                      <a:gd name="T5" fmla="*/ 0 h 428"/>
                      <a:gd name="T6" fmla="*/ 604838 w 381"/>
                      <a:gd name="T7" fmla="*/ 677863 h 428"/>
                      <a:gd name="T8" fmla="*/ 601663 w 381"/>
                      <a:gd name="T9" fmla="*/ 679450 h 4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81" h="428">
                        <a:moveTo>
                          <a:pt x="379" y="428"/>
                        </a:moveTo>
                        <a:lnTo>
                          <a:pt x="0" y="2"/>
                        </a:lnTo>
                        <a:lnTo>
                          <a:pt x="1" y="0"/>
                        </a:lnTo>
                        <a:lnTo>
                          <a:pt x="381" y="427"/>
                        </a:lnTo>
                        <a:lnTo>
                          <a:pt x="379" y="428"/>
                        </a:lnTo>
                        <a:close/>
                      </a:path>
                    </a:pathLst>
                  </a:custGeom>
                  <a:grpFill/>
                  <a:ln w="3175">
                    <a:solidFill>
                      <a:schemeClr val="accent2">
                        <a:lumMod val="40000"/>
                        <a:lumOff val="60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81633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" name="Freeform 7">
                    <a:extLst>
                      <a:ext uri="{FF2B5EF4-FFF2-40B4-BE49-F238E27FC236}">
                        <a16:creationId xmlns:a16="http://schemas.microsoft.com/office/drawing/2014/main" id="{FFF715C8-5FBC-4475-8719-449863EA43F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79630" y="3138420"/>
                    <a:ext cx="1538260" cy="892991"/>
                  </a:xfrm>
                  <a:custGeom>
                    <a:avLst/>
                    <a:gdLst>
                      <a:gd name="T0" fmla="*/ 1123950 w 708"/>
                      <a:gd name="T1" fmla="*/ 652463 h 411"/>
                      <a:gd name="T2" fmla="*/ 0 w 708"/>
                      <a:gd name="T3" fmla="*/ 552450 h 411"/>
                      <a:gd name="T4" fmla="*/ 463550 w 708"/>
                      <a:gd name="T5" fmla="*/ 0 h 411"/>
                      <a:gd name="T6" fmla="*/ 465138 w 708"/>
                      <a:gd name="T7" fmla="*/ 1588 h 411"/>
                      <a:gd name="T8" fmla="*/ 1123950 w 708"/>
                      <a:gd name="T9" fmla="*/ 652463 h 411"/>
                      <a:gd name="T10" fmla="*/ 7938 w 708"/>
                      <a:gd name="T11" fmla="*/ 547688 h 411"/>
                      <a:gd name="T12" fmla="*/ 1112838 w 708"/>
                      <a:gd name="T13" fmla="*/ 649288 h 411"/>
                      <a:gd name="T14" fmla="*/ 463550 w 708"/>
                      <a:gd name="T15" fmla="*/ 6350 h 411"/>
                      <a:gd name="T16" fmla="*/ 7938 w 708"/>
                      <a:gd name="T17" fmla="*/ 547688 h 41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708" h="411">
                        <a:moveTo>
                          <a:pt x="708" y="411"/>
                        </a:moveTo>
                        <a:lnTo>
                          <a:pt x="0" y="348"/>
                        </a:lnTo>
                        <a:lnTo>
                          <a:pt x="292" y="0"/>
                        </a:lnTo>
                        <a:lnTo>
                          <a:pt x="293" y="1"/>
                        </a:lnTo>
                        <a:lnTo>
                          <a:pt x="708" y="411"/>
                        </a:lnTo>
                        <a:close/>
                        <a:moveTo>
                          <a:pt x="5" y="345"/>
                        </a:moveTo>
                        <a:lnTo>
                          <a:pt x="701" y="409"/>
                        </a:lnTo>
                        <a:lnTo>
                          <a:pt x="292" y="4"/>
                        </a:lnTo>
                        <a:lnTo>
                          <a:pt x="5" y="345"/>
                        </a:lnTo>
                        <a:close/>
                      </a:path>
                    </a:pathLst>
                  </a:custGeom>
                  <a:grpFill/>
                  <a:ln w="3175">
                    <a:solidFill>
                      <a:schemeClr val="accent2">
                        <a:lumMod val="40000"/>
                        <a:lumOff val="60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81633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57BA50BE-63D3-4DB0-8A13-C1313311A5EC}"/>
                    </a:ext>
                  </a:extLst>
                </p:cNvPr>
                <p:cNvGrpSpPr/>
                <p:nvPr/>
              </p:nvGrpSpPr>
              <p:grpSpPr>
                <a:xfrm>
                  <a:off x="2231774" y="1198174"/>
                  <a:ext cx="2159648" cy="1948937"/>
                  <a:chOff x="2231774" y="1198174"/>
                  <a:chExt cx="2159648" cy="1948937"/>
                </a:xfrm>
                <a:grpFill/>
              </p:grpSpPr>
              <p:sp>
                <p:nvSpPr>
                  <p:cNvPr id="26" name="Freeform 8">
                    <a:extLst>
                      <a:ext uri="{FF2B5EF4-FFF2-40B4-BE49-F238E27FC236}">
                        <a16:creationId xmlns:a16="http://schemas.microsoft.com/office/drawing/2014/main" id="{5083382D-CD9E-4DAF-A563-AD874D44289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53162" y="1232938"/>
                    <a:ext cx="1538260" cy="1914173"/>
                  </a:xfrm>
                  <a:custGeom>
                    <a:avLst/>
                    <a:gdLst>
                      <a:gd name="T0" fmla="*/ 0 w 708"/>
                      <a:gd name="T1" fmla="*/ 1398588 h 881"/>
                      <a:gd name="T2" fmla="*/ 176213 w 708"/>
                      <a:gd name="T3" fmla="*/ 0 h 881"/>
                      <a:gd name="T4" fmla="*/ 179388 w 708"/>
                      <a:gd name="T5" fmla="*/ 4763 h 881"/>
                      <a:gd name="T6" fmla="*/ 1123950 w 708"/>
                      <a:gd name="T7" fmla="*/ 1160463 h 881"/>
                      <a:gd name="T8" fmla="*/ 1120775 w 708"/>
                      <a:gd name="T9" fmla="*/ 1162050 h 881"/>
                      <a:gd name="T10" fmla="*/ 0 w 708"/>
                      <a:gd name="T11" fmla="*/ 1398588 h 881"/>
                      <a:gd name="T12" fmla="*/ 179388 w 708"/>
                      <a:gd name="T13" fmla="*/ 11113 h 881"/>
                      <a:gd name="T14" fmla="*/ 4763 w 708"/>
                      <a:gd name="T15" fmla="*/ 1393825 h 881"/>
                      <a:gd name="T16" fmla="*/ 1117600 w 708"/>
                      <a:gd name="T17" fmla="*/ 1157288 h 881"/>
                      <a:gd name="T18" fmla="*/ 179388 w 708"/>
                      <a:gd name="T19" fmla="*/ 11113 h 88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708" h="881">
                        <a:moveTo>
                          <a:pt x="0" y="881"/>
                        </a:moveTo>
                        <a:lnTo>
                          <a:pt x="111" y="0"/>
                        </a:lnTo>
                        <a:lnTo>
                          <a:pt x="113" y="3"/>
                        </a:lnTo>
                        <a:lnTo>
                          <a:pt x="708" y="731"/>
                        </a:lnTo>
                        <a:lnTo>
                          <a:pt x="706" y="732"/>
                        </a:lnTo>
                        <a:lnTo>
                          <a:pt x="0" y="881"/>
                        </a:lnTo>
                        <a:close/>
                        <a:moveTo>
                          <a:pt x="113" y="7"/>
                        </a:moveTo>
                        <a:lnTo>
                          <a:pt x="3" y="878"/>
                        </a:lnTo>
                        <a:lnTo>
                          <a:pt x="704" y="729"/>
                        </a:lnTo>
                        <a:lnTo>
                          <a:pt x="113" y="7"/>
                        </a:lnTo>
                        <a:close/>
                      </a:path>
                    </a:pathLst>
                  </a:custGeom>
                  <a:grpFill/>
                  <a:ln w="3175">
                    <a:solidFill>
                      <a:schemeClr val="accent2">
                        <a:lumMod val="40000"/>
                        <a:lumOff val="60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81633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" name="Freeform 9">
                    <a:extLst>
                      <a:ext uri="{FF2B5EF4-FFF2-40B4-BE49-F238E27FC236}">
                        <a16:creationId xmlns:a16="http://schemas.microsoft.com/office/drawing/2014/main" id="{ACE3285E-8C6A-4B23-B76D-180953508F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31774" y="1198174"/>
                    <a:ext cx="923391" cy="1060291"/>
                  </a:xfrm>
                  <a:custGeom>
                    <a:avLst/>
                    <a:gdLst>
                      <a:gd name="T0" fmla="*/ 3175 w 425"/>
                      <a:gd name="T1" fmla="*/ 774700 h 488"/>
                      <a:gd name="T2" fmla="*/ 0 w 425"/>
                      <a:gd name="T3" fmla="*/ 771525 h 488"/>
                      <a:gd name="T4" fmla="*/ 673100 w 425"/>
                      <a:gd name="T5" fmla="*/ 0 h 488"/>
                      <a:gd name="T6" fmla="*/ 674688 w 425"/>
                      <a:gd name="T7" fmla="*/ 1588 h 488"/>
                      <a:gd name="T8" fmla="*/ 3175 w 425"/>
                      <a:gd name="T9" fmla="*/ 774700 h 4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425" h="488">
                        <a:moveTo>
                          <a:pt x="2" y="488"/>
                        </a:moveTo>
                        <a:lnTo>
                          <a:pt x="0" y="486"/>
                        </a:lnTo>
                        <a:lnTo>
                          <a:pt x="424" y="0"/>
                        </a:lnTo>
                        <a:lnTo>
                          <a:pt x="425" y="1"/>
                        </a:lnTo>
                        <a:lnTo>
                          <a:pt x="2" y="488"/>
                        </a:lnTo>
                        <a:close/>
                      </a:path>
                    </a:pathLst>
                  </a:custGeom>
                  <a:grpFill/>
                  <a:ln w="3175">
                    <a:solidFill>
                      <a:schemeClr val="accent2">
                        <a:lumMod val="40000"/>
                        <a:lumOff val="60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81633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sp>
            <p:nvSpPr>
              <p:cNvPr id="23" name="Freeform 10">
                <a:extLst>
                  <a:ext uri="{FF2B5EF4-FFF2-40B4-BE49-F238E27FC236}">
                    <a16:creationId xmlns:a16="http://schemas.microsoft.com/office/drawing/2014/main" id="{04E9CF97-6B0C-4A5E-8649-33D766E78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7027" y="2819029"/>
                <a:ext cx="682223" cy="1210210"/>
              </a:xfrm>
              <a:custGeom>
                <a:avLst/>
                <a:gdLst>
                  <a:gd name="T0" fmla="*/ 3175 w 314"/>
                  <a:gd name="T1" fmla="*/ 884238 h 557"/>
                  <a:gd name="T2" fmla="*/ 0 w 314"/>
                  <a:gd name="T3" fmla="*/ 884238 h 557"/>
                  <a:gd name="T4" fmla="*/ 495300 w 314"/>
                  <a:gd name="T5" fmla="*/ 0 h 557"/>
                  <a:gd name="T6" fmla="*/ 498475 w 314"/>
                  <a:gd name="T7" fmla="*/ 1588 h 557"/>
                  <a:gd name="T8" fmla="*/ 3175 w 314"/>
                  <a:gd name="T9" fmla="*/ 884238 h 5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4" h="557">
                    <a:moveTo>
                      <a:pt x="2" y="557"/>
                    </a:moveTo>
                    <a:lnTo>
                      <a:pt x="0" y="557"/>
                    </a:lnTo>
                    <a:lnTo>
                      <a:pt x="312" y="0"/>
                    </a:lnTo>
                    <a:lnTo>
                      <a:pt x="314" y="1"/>
                    </a:lnTo>
                    <a:lnTo>
                      <a:pt x="2" y="55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2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8163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6" name="Oval 955">
              <a:extLst>
                <a:ext uri="{FF2B5EF4-FFF2-40B4-BE49-F238E27FC236}">
                  <a16:creationId xmlns:a16="http://schemas.microsoft.com/office/drawing/2014/main" id="{1D8E299D-ECA2-46A7-B06E-3956589D1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6317" y="4988598"/>
              <a:ext cx="286031" cy="306724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val 957">
              <a:extLst>
                <a:ext uri="{FF2B5EF4-FFF2-40B4-BE49-F238E27FC236}">
                  <a16:creationId xmlns:a16="http://schemas.microsoft.com/office/drawing/2014/main" id="{BB745B50-E8EB-470E-BC2D-EE81557CE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672" y="2812135"/>
              <a:ext cx="461494" cy="490759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BCAB7263-5591-4A4C-8C17-71E9A322A06E}"/>
              </a:ext>
            </a:extLst>
          </p:cNvPr>
          <p:cNvSpPr/>
          <p:nvPr/>
        </p:nvSpPr>
        <p:spPr>
          <a:xfrm>
            <a:off x="0" y="252919"/>
            <a:ext cx="5332348" cy="1556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90643B2-49DB-46F1-BF38-1EC86AA8F054}"/>
              </a:ext>
            </a:extLst>
          </p:cNvPr>
          <p:cNvSpPr/>
          <p:nvPr/>
        </p:nvSpPr>
        <p:spPr>
          <a:xfrm>
            <a:off x="0" y="667979"/>
            <a:ext cx="4105072" cy="1556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0E93EE4-9F5B-40BB-8DA5-C599AB6CE317}"/>
              </a:ext>
            </a:extLst>
          </p:cNvPr>
          <p:cNvSpPr/>
          <p:nvPr/>
        </p:nvSpPr>
        <p:spPr>
          <a:xfrm rot="16200000">
            <a:off x="9139819" y="4737398"/>
            <a:ext cx="4105072" cy="1556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61A99DA-77E6-404C-802D-51D6C40F7BCD}"/>
              </a:ext>
            </a:extLst>
          </p:cNvPr>
          <p:cNvSpPr/>
          <p:nvPr/>
        </p:nvSpPr>
        <p:spPr>
          <a:xfrm rot="5400000">
            <a:off x="9030304" y="4123760"/>
            <a:ext cx="5332348" cy="1556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1150853-E5D9-44D1-AA1A-C1E83E57D830}"/>
              </a:ext>
            </a:extLst>
          </p:cNvPr>
          <p:cNvGrpSpPr/>
          <p:nvPr/>
        </p:nvGrpSpPr>
        <p:grpSpPr>
          <a:xfrm>
            <a:off x="5298207" y="3236508"/>
            <a:ext cx="1241096" cy="1414298"/>
            <a:chOff x="5298207" y="3236508"/>
            <a:chExt cx="1241096" cy="1414298"/>
          </a:xfrm>
        </p:grpSpPr>
        <p:sp>
          <p:nvSpPr>
            <p:cNvPr id="31" name="Oval 951">
              <a:extLst>
                <a:ext uri="{FF2B5EF4-FFF2-40B4-BE49-F238E27FC236}">
                  <a16:creationId xmlns:a16="http://schemas.microsoft.com/office/drawing/2014/main" id="{CC58DB4F-2A48-4262-A565-79EBEF8B5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207" y="3370629"/>
              <a:ext cx="1160946" cy="1229453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27F9AB1-AACE-4D04-B47E-9D2D2DB87F93}"/>
                </a:ext>
              </a:extLst>
            </p:cNvPr>
            <p:cNvSpPr txBox="1"/>
            <p:nvPr/>
          </p:nvSpPr>
          <p:spPr>
            <a:xfrm>
              <a:off x="5574934" y="3236508"/>
              <a:ext cx="964369" cy="1414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7200" dirty="0">
                  <a:solidFill>
                    <a:schemeClr val="bg1"/>
                  </a:solidFill>
                  <a:latin typeface="方正琥珀简体" panose="02010601030101010101" pitchFamily="2" charset="-122"/>
                  <a:ea typeface="方正琥珀简体" panose="02010601030101010101" pitchFamily="2" charset="-122"/>
                </a:rPr>
                <a:t>？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7A2CCDE-432A-42C6-8C82-51C9B9A55707}"/>
              </a:ext>
            </a:extLst>
          </p:cNvPr>
          <p:cNvGrpSpPr/>
          <p:nvPr/>
        </p:nvGrpSpPr>
        <p:grpSpPr>
          <a:xfrm>
            <a:off x="7337380" y="3196185"/>
            <a:ext cx="1016729" cy="1078646"/>
            <a:chOff x="7163900" y="3085746"/>
            <a:chExt cx="1016729" cy="1078646"/>
          </a:xfrm>
        </p:grpSpPr>
        <p:sp>
          <p:nvSpPr>
            <p:cNvPr id="37" name="Oval 956">
              <a:extLst>
                <a:ext uri="{FF2B5EF4-FFF2-40B4-BE49-F238E27FC236}">
                  <a16:creationId xmlns:a16="http://schemas.microsoft.com/office/drawing/2014/main" id="{3966F991-1AAB-4B23-852D-E99BE5E24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3900" y="3085746"/>
              <a:ext cx="1016729" cy="1078646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2B54A83B-075D-4CD9-A71A-2FBDC24A7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332" b="98305" l="984" r="98361">
                          <a14:foregroundMark x1="43443" y1="13196" x2="43934" y2="24576"/>
                          <a14:foregroundMark x1="44098" y1="4843" x2="44098" y2="4843"/>
                          <a14:foregroundMark x1="44098" y1="4843" x2="44098" y2="4843"/>
                          <a14:foregroundMark x1="42295" y1="1937" x2="42295" y2="1937"/>
                          <a14:foregroundMark x1="42295" y1="1332" x2="42295" y2="1332"/>
                          <a14:foregroundMark x1="11311" y1="36562" x2="7049" y2="45036"/>
                          <a14:foregroundMark x1="7049" y1="45036" x2="7377" y2="53511"/>
                          <a14:foregroundMark x1="7377" y1="53511" x2="13115" y2="59564"/>
                          <a14:foregroundMark x1="13115" y1="59564" x2="13115" y2="59564"/>
                          <a14:foregroundMark x1="9180" y1="37530" x2="7869" y2="48426"/>
                          <a14:foregroundMark x1="7869" y1="48426" x2="13934" y2="64649"/>
                          <a14:foregroundMark x1="13934" y1="64649" x2="28033" y2="82446"/>
                          <a14:foregroundMark x1="13934" y1="71308" x2="17049" y2="80024"/>
                          <a14:foregroundMark x1="17049" y1="80024" x2="30820" y2="93705"/>
                          <a14:foregroundMark x1="30820" y1="93705" x2="35082" y2="94794"/>
                          <a14:foregroundMark x1="3115" y1="41041" x2="1803" y2="50726"/>
                          <a14:foregroundMark x1="1803" y1="41162" x2="1803" y2="41162"/>
                          <a14:foregroundMark x1="89508" y1="34140" x2="92295" y2="53753"/>
                          <a14:foregroundMark x1="92295" y1="53753" x2="91148" y2="54843"/>
                          <a14:foregroundMark x1="97705" y1="40194" x2="98361" y2="47700"/>
                          <a14:foregroundMark x1="98361" y1="47700" x2="92131" y2="54722"/>
                          <a14:foregroundMark x1="92131" y1="54722" x2="91148" y2="54843"/>
                          <a14:foregroundMark x1="40820" y1="92131" x2="47869" y2="94431"/>
                          <a14:foregroundMark x1="43770" y1="93220" x2="46393" y2="98063"/>
                          <a14:foregroundMark x1="46721" y1="98426" x2="46721" y2="98426"/>
                          <a14:foregroundMark x1="1311" y1="42857" x2="984" y2="49031"/>
                        </a14:backgroundRemoval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36366" y="3305608"/>
              <a:ext cx="471796" cy="638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0C74E52-EC4E-456D-AD56-D9E7A841982E}"/>
              </a:ext>
            </a:extLst>
          </p:cNvPr>
          <p:cNvGrpSpPr/>
          <p:nvPr/>
        </p:nvGrpSpPr>
        <p:grpSpPr>
          <a:xfrm>
            <a:off x="6360368" y="4950693"/>
            <a:ext cx="1063852" cy="1098659"/>
            <a:chOff x="6268556" y="4762376"/>
            <a:chExt cx="1063852" cy="1098659"/>
          </a:xfrm>
        </p:grpSpPr>
        <p:sp>
          <p:nvSpPr>
            <p:cNvPr id="33" name="Oval 953">
              <a:extLst>
                <a:ext uri="{FF2B5EF4-FFF2-40B4-BE49-F238E27FC236}">
                  <a16:creationId xmlns:a16="http://schemas.microsoft.com/office/drawing/2014/main" id="{F1F50770-A5C5-49B6-8B2E-E1C8E60A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8556" y="4762376"/>
              <a:ext cx="1063852" cy="1093982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AA65C686-EFEA-4DF5-8570-2C6CAD969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593" b="99259" l="1148" r="98197">
                          <a14:foregroundMark x1="15902" y1="44198" x2="8689" y2="50988"/>
                          <a14:foregroundMark x1="8689" y1="50988" x2="5738" y2="56667"/>
                          <a14:foregroundMark x1="1639" y1="50494" x2="1311" y2="63827"/>
                          <a14:foregroundMark x1="54262" y1="4691" x2="51311" y2="10741"/>
                          <a14:foregroundMark x1="54098" y1="2593" x2="53115" y2="3333"/>
                          <a14:foregroundMark x1="39672" y1="90617" x2="45574" y2="96173"/>
                          <a14:foregroundMark x1="45574" y1="96173" x2="55082" y2="98395"/>
                          <a14:foregroundMark x1="55082" y1="98395" x2="63115" y2="93333"/>
                          <a14:foregroundMark x1="63115" y1="93333" x2="65410" y2="89877"/>
                          <a14:foregroundMark x1="39180" y1="64691" x2="58033" y2="86049"/>
                          <a14:foregroundMark x1="58033" y1="86049" x2="66885" y2="90864"/>
                          <a14:foregroundMark x1="66885" y1="90864" x2="70984" y2="89753"/>
                          <a14:foregroundMark x1="50820" y1="42593" x2="58689" y2="75062"/>
                          <a14:foregroundMark x1="45902" y1="40494" x2="52623" y2="94815"/>
                          <a14:foregroundMark x1="24754" y1="43086" x2="33279" y2="67037"/>
                          <a14:foregroundMark x1="33279" y1="67037" x2="41803" y2="76543"/>
                          <a14:foregroundMark x1="87705" y1="41852" x2="94918" y2="46543"/>
                          <a14:foregroundMark x1="94918" y1="46543" x2="98197" y2="51975"/>
                          <a14:foregroundMark x1="81311" y1="48765" x2="82623" y2="56667"/>
                          <a14:foregroundMark x1="82623" y1="56667" x2="80492" y2="63704"/>
                          <a14:foregroundMark x1="80492" y1="63704" x2="80492" y2="63827"/>
                          <a14:foregroundMark x1="75902" y1="43580" x2="81803" y2="81481"/>
                          <a14:foregroundMark x1="20328" y1="56049" x2="44098" y2="83333"/>
                          <a14:foregroundMark x1="45738" y1="98519" x2="55574" y2="99259"/>
                          <a14:foregroundMark x1="55574" y1="99259" x2="58197" y2="99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7543" y="4804500"/>
              <a:ext cx="795580" cy="105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63C0F08-3EDF-4C42-8743-3E4F38740F65}"/>
              </a:ext>
            </a:extLst>
          </p:cNvPr>
          <p:cNvGrpSpPr/>
          <p:nvPr/>
        </p:nvGrpSpPr>
        <p:grpSpPr>
          <a:xfrm>
            <a:off x="5702297" y="1146346"/>
            <a:ext cx="1019132" cy="1081203"/>
            <a:chOff x="5697096" y="1251675"/>
            <a:chExt cx="1019132" cy="1081203"/>
          </a:xfrm>
        </p:grpSpPr>
        <p:sp>
          <p:nvSpPr>
            <p:cNvPr id="34" name="Oval 954">
              <a:extLst>
                <a:ext uri="{FF2B5EF4-FFF2-40B4-BE49-F238E27FC236}">
                  <a16:creationId xmlns:a16="http://schemas.microsoft.com/office/drawing/2014/main" id="{672459C6-583B-43B7-B49A-096D1504B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096" y="1251675"/>
              <a:ext cx="1019132" cy="1081203"/>
            </a:xfrm>
            <a:prstGeom prst="ellipse">
              <a:avLst/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A90F2C4E-29B6-4682-8FAA-DA1F1F0F9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593" b="99259" l="1148" r="98197">
                          <a14:foregroundMark x1="15902" y1="44198" x2="8689" y2="50988"/>
                          <a14:foregroundMark x1="8689" y1="50988" x2="5738" y2="56667"/>
                          <a14:foregroundMark x1="1639" y1="50494" x2="1311" y2="63827"/>
                          <a14:foregroundMark x1="54262" y1="4691" x2="51311" y2="10741"/>
                          <a14:foregroundMark x1="54098" y1="2593" x2="53115" y2="3333"/>
                          <a14:foregroundMark x1="39672" y1="90617" x2="45574" y2="96173"/>
                          <a14:foregroundMark x1="45574" y1="96173" x2="55082" y2="98395"/>
                          <a14:foregroundMark x1="55082" y1="98395" x2="63115" y2="93333"/>
                          <a14:foregroundMark x1="63115" y1="93333" x2="65410" y2="89877"/>
                          <a14:foregroundMark x1="39180" y1="64691" x2="58033" y2="86049"/>
                          <a14:foregroundMark x1="58033" y1="86049" x2="66885" y2="90864"/>
                          <a14:foregroundMark x1="66885" y1="90864" x2="70984" y2="89753"/>
                          <a14:foregroundMark x1="50820" y1="42593" x2="58689" y2="75062"/>
                          <a14:foregroundMark x1="45902" y1="40494" x2="52623" y2="94815"/>
                          <a14:foregroundMark x1="24754" y1="43086" x2="33279" y2="67037"/>
                          <a14:foregroundMark x1="33279" y1="67037" x2="41803" y2="76543"/>
                          <a14:foregroundMark x1="87705" y1="41852" x2="94918" y2="46543"/>
                          <a14:foregroundMark x1="94918" y1="46543" x2="98197" y2="51975"/>
                          <a14:foregroundMark x1="81311" y1="48765" x2="82623" y2="56667"/>
                          <a14:foregroundMark x1="82623" y1="56667" x2="80492" y2="63704"/>
                          <a14:foregroundMark x1="80492" y1="63704" x2="80492" y2="63827"/>
                          <a14:foregroundMark x1="75902" y1="43580" x2="81803" y2="81481"/>
                          <a14:foregroundMark x1="20328" y1="56049" x2="44098" y2="83333"/>
                          <a14:foregroundMark x1="45738" y1="98519" x2="55574" y2="99259"/>
                          <a14:foregroundMark x1="55574" y1="99259" x2="58197" y2="99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37" t="410" r="837" b="35384"/>
            <a:stretch/>
          </p:blipFill>
          <p:spPr bwMode="auto">
            <a:xfrm>
              <a:off x="5778683" y="1288739"/>
              <a:ext cx="838352" cy="825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5A65EC1-0844-496F-B236-36901284649B}"/>
              </a:ext>
            </a:extLst>
          </p:cNvPr>
          <p:cNvGrpSpPr/>
          <p:nvPr/>
        </p:nvGrpSpPr>
        <p:grpSpPr>
          <a:xfrm>
            <a:off x="3594774" y="3545422"/>
            <a:ext cx="858091" cy="912505"/>
            <a:chOff x="3717613" y="3596837"/>
            <a:chExt cx="858091" cy="912505"/>
          </a:xfrm>
        </p:grpSpPr>
        <p:sp>
          <p:nvSpPr>
            <p:cNvPr id="32" name="Oval 952">
              <a:extLst>
                <a:ext uri="{FF2B5EF4-FFF2-40B4-BE49-F238E27FC236}">
                  <a16:creationId xmlns:a16="http://schemas.microsoft.com/office/drawing/2014/main" id="{6CD766E9-0E3A-4573-8C90-57FF47DB1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7613" y="3596837"/>
              <a:ext cx="858091" cy="912505"/>
            </a:xfrm>
            <a:prstGeom prst="ellipse">
              <a:avLst/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28E0E820-6C9A-4E7D-8F36-2BA25B8C70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332" b="98305" l="984" r="98361">
                          <a14:foregroundMark x1="43443" y1="13196" x2="43934" y2="24576"/>
                          <a14:foregroundMark x1="44098" y1="4843" x2="44098" y2="4843"/>
                          <a14:foregroundMark x1="44098" y1="4843" x2="44098" y2="4843"/>
                          <a14:foregroundMark x1="42295" y1="1937" x2="42295" y2="1937"/>
                          <a14:foregroundMark x1="42295" y1="1332" x2="42295" y2="1332"/>
                          <a14:foregroundMark x1="11311" y1="36562" x2="7049" y2="45036"/>
                          <a14:foregroundMark x1="7049" y1="45036" x2="7377" y2="53511"/>
                          <a14:foregroundMark x1="7377" y1="53511" x2="13115" y2="59564"/>
                          <a14:foregroundMark x1="13115" y1="59564" x2="13115" y2="59564"/>
                          <a14:foregroundMark x1="9180" y1="37530" x2="7869" y2="48426"/>
                          <a14:foregroundMark x1="7869" y1="48426" x2="13934" y2="64649"/>
                          <a14:foregroundMark x1="13934" y1="64649" x2="28033" y2="82446"/>
                          <a14:foregroundMark x1="13934" y1="71308" x2="17049" y2="80024"/>
                          <a14:foregroundMark x1="17049" y1="80024" x2="30820" y2="93705"/>
                          <a14:foregroundMark x1="30820" y1="93705" x2="35082" y2="94794"/>
                          <a14:foregroundMark x1="3115" y1="41041" x2="1803" y2="50726"/>
                          <a14:foregroundMark x1="1803" y1="41162" x2="1803" y2="41162"/>
                          <a14:foregroundMark x1="89508" y1="34140" x2="92295" y2="53753"/>
                          <a14:foregroundMark x1="92295" y1="53753" x2="91148" y2="54843"/>
                          <a14:foregroundMark x1="97705" y1="40194" x2="98361" y2="47700"/>
                          <a14:foregroundMark x1="98361" y1="47700" x2="92131" y2="54722"/>
                          <a14:foregroundMark x1="92131" y1="54722" x2="91148" y2="54843"/>
                          <a14:foregroundMark x1="40820" y1="92131" x2="47869" y2="94431"/>
                          <a14:foregroundMark x1="43770" y1="93220" x2="46393" y2="98063"/>
                          <a14:foregroundMark x1="46721" y1="98426" x2="46721" y2="98426"/>
                          <a14:foregroundMark x1="1311" y1="42857" x2="984" y2="49031"/>
                        </a14:backgroundRemoval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4" t="2170" r="-2" b="36914"/>
            <a:stretch/>
          </p:blipFill>
          <p:spPr bwMode="auto">
            <a:xfrm flipH="1">
              <a:off x="3916503" y="3735508"/>
              <a:ext cx="369103" cy="552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59E4396-F495-43E0-8DB5-A4337B58A537}"/>
              </a:ext>
            </a:extLst>
          </p:cNvPr>
          <p:cNvGrpSpPr/>
          <p:nvPr/>
        </p:nvGrpSpPr>
        <p:grpSpPr>
          <a:xfrm>
            <a:off x="7068524" y="-539225"/>
            <a:ext cx="4762500" cy="3505200"/>
            <a:chOff x="7068524" y="-539225"/>
            <a:chExt cx="4762500" cy="350520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29288B5-CF9A-409E-A93A-A49153B79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783" b="96196" l="10000" r="90000">
                          <a14:foregroundMark x1="36400" y1="93207" x2="54800" y2="96196"/>
                          <a14:foregroundMark x1="33200" y1="45924" x2="33200" y2="45924"/>
                          <a14:foregroundMark x1="32600" y1="45652" x2="32600" y2="45652"/>
                          <a14:backgroundMark x1="54200" y1="33696" x2="82200" y2="42663"/>
                          <a14:backgroundMark x1="59800" y1="47826" x2="67400" y2="46196"/>
                          <a14:backgroundMark x1="68400" y1="46196" x2="69800" y2="46196"/>
                          <a14:backgroundMark x1="75800" y1="55707" x2="73400" y2="88587"/>
                          <a14:backgroundMark x1="82800" y1="60054" x2="83200" y2="88859"/>
                          <a14:backgroundMark x1="78200" y1="33152" x2="83400" y2="65489"/>
                          <a14:backgroundMark x1="83400" y1="65489" x2="83800" y2="66304"/>
                          <a14:backgroundMark x1="27200" y1="57065" x2="19200" y2="85054"/>
                          <a14:backgroundMark x1="19200" y1="85054" x2="19200" y2="86413"/>
                          <a14:backgroundMark x1="17400" y1="51087" x2="16600" y2="85326"/>
                          <a14:backgroundMark x1="15800" y1="75815" x2="16000" y2="98370"/>
                          <a14:backgroundMark x1="10000" y1="91848" x2="21200" y2="92935"/>
                          <a14:backgroundMark x1="21200" y1="92935" x2="27400" y2="91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524" y="-539225"/>
              <a:ext cx="4762500" cy="350520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2C0F69E-48F3-4D61-A9B4-571BB7D957FC}"/>
                </a:ext>
              </a:extLst>
            </p:cNvPr>
            <p:cNvSpPr txBox="1"/>
            <p:nvPr/>
          </p:nvSpPr>
          <p:spPr>
            <a:xfrm rot="400219">
              <a:off x="8659593" y="1616284"/>
              <a:ext cx="1431558" cy="669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bg1"/>
                  </a:solidFill>
                  <a:latin typeface="汉仪超粗圆简" panose="02010604000101010101" pitchFamily="2" charset="-122"/>
                  <a:ea typeface="汉仪超粗圆简" panose="02010604000101010101" pitchFamily="2" charset="-122"/>
                </a:rPr>
                <a:t>过拟合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5175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B75AFDD-99A4-4D43-9127-C7CB7023F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8154">
                        <a14:foregroundMark x1="89846" y1="43500" x2="89846" y2="43500"/>
                        <a14:foregroundMark x1="90923" y1="42250" x2="90923" y2="42250"/>
                        <a14:foregroundMark x1="89538" y1="36250" x2="89538" y2="36250"/>
                        <a14:foregroundMark x1="94615" y1="47000" x2="94615" y2="47000"/>
                        <a14:foregroundMark x1="98154" y1="48000" x2="98154" y2="48000"/>
                        <a14:foregroundMark x1="97692" y1="40250" x2="97692" y2="4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466" y="914198"/>
            <a:ext cx="3160003" cy="19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12E4D19A-2167-4DF3-B308-257EAFE0AB54}"/>
              </a:ext>
            </a:extLst>
          </p:cNvPr>
          <p:cNvGrpSpPr/>
          <p:nvPr/>
        </p:nvGrpSpPr>
        <p:grpSpPr>
          <a:xfrm>
            <a:off x="5044966" y="2766848"/>
            <a:ext cx="2816772" cy="1324303"/>
            <a:chOff x="5044966" y="2766848"/>
            <a:chExt cx="2816772" cy="1324303"/>
          </a:xfrm>
        </p:grpSpPr>
        <p:sp>
          <p:nvSpPr>
            <p:cNvPr id="2" name="流程图: 过程 1">
              <a:extLst>
                <a:ext uri="{FF2B5EF4-FFF2-40B4-BE49-F238E27FC236}">
                  <a16:creationId xmlns:a16="http://schemas.microsoft.com/office/drawing/2014/main" id="{EA314E4A-BD92-4F82-8DC4-036FEE9FAA6A}"/>
                </a:ext>
              </a:extLst>
            </p:cNvPr>
            <p:cNvSpPr/>
            <p:nvPr/>
          </p:nvSpPr>
          <p:spPr>
            <a:xfrm>
              <a:off x="5044966" y="2766848"/>
              <a:ext cx="2816772" cy="1324303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2"/>
                  </a:solidFill>
                </a:rPr>
                <a:t>草莓模型</a:t>
              </a:r>
            </a:p>
          </p:txBody>
        </p:sp>
        <p:sp>
          <p:nvSpPr>
            <p:cNvPr id="3" name="流程图: 过程 2">
              <a:extLst>
                <a:ext uri="{FF2B5EF4-FFF2-40B4-BE49-F238E27FC236}">
                  <a16:creationId xmlns:a16="http://schemas.microsoft.com/office/drawing/2014/main" id="{BB903C33-752D-460D-B2E6-0570BF797C1D}"/>
                </a:ext>
              </a:extLst>
            </p:cNvPr>
            <p:cNvSpPr/>
            <p:nvPr/>
          </p:nvSpPr>
          <p:spPr>
            <a:xfrm>
              <a:off x="5192110" y="2911366"/>
              <a:ext cx="2522483" cy="1072055"/>
            </a:xfrm>
            <a:prstGeom prst="flowChartProcess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9C3E8C02-6A64-480D-9BE4-8D5CFF893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1538" y1="22273" x2="71538" y2="22273"/>
                        <a14:foregroundMark x1="71846" y1="21505" x2="71846" y2="21505"/>
                        <a14:foregroundMark x1="71538" y1="20276" x2="72615" y2="265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59078">
            <a:off x="8359837" y="734456"/>
            <a:ext cx="2418911" cy="24226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BFCBF5-CCEF-42E5-AD13-CEFF180DEA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84" b="96806" l="10000" r="90000">
                        <a14:foregroundMark x1="45600" y1="8184" x2="45600" y2="8184"/>
                        <a14:foregroundMark x1="57800" y1="92615" x2="57800" y2="92615"/>
                        <a14:foregroundMark x1="59800" y1="96806" x2="59800" y2="96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882" y="3786351"/>
            <a:ext cx="2514171" cy="2519199"/>
          </a:xfrm>
          <a:prstGeom prst="rect">
            <a:avLst/>
          </a:prstGeom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8CA0D598-8F60-4D5A-9719-AB1A9B934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5" b="89862" l="2615" r="96000">
                        <a14:foregroundMark x1="8462" y1="44086" x2="8462" y2="44547"/>
                        <a14:foregroundMark x1="8769" y1="41475" x2="8769" y2="41475"/>
                        <a14:foregroundMark x1="3538" y1="41628" x2="3538" y2="41628"/>
                        <a14:foregroundMark x1="10769" y1="35484" x2="10769" y2="35484"/>
                        <a14:foregroundMark x1="88923" y1="56528" x2="89846" y2="58372"/>
                        <a14:foregroundMark x1="92154" y1="51152" x2="92154" y2="51152"/>
                        <a14:foregroundMark x1="91692" y1="47926" x2="91692" y2="47926"/>
                        <a14:foregroundMark x1="96000" y1="52381" x2="96000" y2="52381"/>
                        <a14:foregroundMark x1="2615" y1="52227" x2="2615" y2="52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46" y="3983421"/>
            <a:ext cx="2785754" cy="279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F5AEC8A0-EDE3-4107-9DFE-72E9F0FD96AE}"/>
              </a:ext>
            </a:extLst>
          </p:cNvPr>
          <p:cNvGrpSpPr/>
          <p:nvPr/>
        </p:nvGrpSpPr>
        <p:grpSpPr>
          <a:xfrm>
            <a:off x="5013948" y="2785241"/>
            <a:ext cx="2816772" cy="1324303"/>
            <a:chOff x="5044966" y="2766848"/>
            <a:chExt cx="2816772" cy="1324303"/>
          </a:xfrm>
        </p:grpSpPr>
        <p:sp>
          <p:nvSpPr>
            <p:cNvPr id="13" name="流程图: 过程 12">
              <a:extLst>
                <a:ext uri="{FF2B5EF4-FFF2-40B4-BE49-F238E27FC236}">
                  <a16:creationId xmlns:a16="http://schemas.microsoft.com/office/drawing/2014/main" id="{9BFA4F27-2E0C-4EEA-B078-90394FC8567F}"/>
                </a:ext>
              </a:extLst>
            </p:cNvPr>
            <p:cNvSpPr/>
            <p:nvPr/>
          </p:nvSpPr>
          <p:spPr>
            <a:xfrm>
              <a:off x="5044966" y="2766848"/>
              <a:ext cx="2816772" cy="1324303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2"/>
                  </a:solidFill>
                </a:rPr>
                <a:t>泛化</a:t>
              </a:r>
            </a:p>
          </p:txBody>
        </p:sp>
        <p:sp>
          <p:nvSpPr>
            <p:cNvPr id="14" name="流程图: 过程 13">
              <a:extLst>
                <a:ext uri="{FF2B5EF4-FFF2-40B4-BE49-F238E27FC236}">
                  <a16:creationId xmlns:a16="http://schemas.microsoft.com/office/drawing/2014/main" id="{D2701275-963B-4D85-8D29-F79932DE4654}"/>
                </a:ext>
              </a:extLst>
            </p:cNvPr>
            <p:cNvSpPr/>
            <p:nvPr/>
          </p:nvSpPr>
          <p:spPr>
            <a:xfrm>
              <a:off x="5192110" y="2911366"/>
              <a:ext cx="2522483" cy="1072055"/>
            </a:xfrm>
            <a:prstGeom prst="flowChartProcess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AutoShape 8">
            <a:extLst>
              <a:ext uri="{FF2B5EF4-FFF2-40B4-BE49-F238E27FC236}">
                <a16:creationId xmlns:a16="http://schemas.microsoft.com/office/drawing/2014/main" id="{BF09BD63-2F71-4D7A-8906-D1114F6A2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00D6EBA1-2EAB-405F-8FDE-87FCDF71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72" y="2262187"/>
            <a:ext cx="2714625" cy="2028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7DABBA31-E039-4376-8D21-7AD8A19CE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693" y="829990"/>
            <a:ext cx="2709841" cy="2028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B90403-B857-4B7E-BAED-CA9C25025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607" y="3846123"/>
            <a:ext cx="2709842" cy="2053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016FF8-FC5E-4C78-AFED-91AF9AE9F9CC}"/>
              </a:ext>
            </a:extLst>
          </p:cNvPr>
          <p:cNvGrpSpPr/>
          <p:nvPr/>
        </p:nvGrpSpPr>
        <p:grpSpPr>
          <a:xfrm>
            <a:off x="4813128" y="2682523"/>
            <a:ext cx="2816772" cy="1324303"/>
            <a:chOff x="5044966" y="2785241"/>
            <a:chExt cx="2816772" cy="1324303"/>
          </a:xfrm>
        </p:grpSpPr>
        <p:sp>
          <p:nvSpPr>
            <p:cNvPr id="21" name="流程图: 过程 20">
              <a:extLst>
                <a:ext uri="{FF2B5EF4-FFF2-40B4-BE49-F238E27FC236}">
                  <a16:creationId xmlns:a16="http://schemas.microsoft.com/office/drawing/2014/main" id="{FB3A38C3-D6D8-4811-9609-6FD6AD3FF3E8}"/>
                </a:ext>
              </a:extLst>
            </p:cNvPr>
            <p:cNvSpPr/>
            <p:nvPr/>
          </p:nvSpPr>
          <p:spPr>
            <a:xfrm>
              <a:off x="5044966" y="2785241"/>
              <a:ext cx="2816772" cy="1324303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2"/>
                  </a:solidFill>
                </a:rPr>
                <a:t>泛化能力</a:t>
              </a:r>
            </a:p>
          </p:txBody>
        </p:sp>
        <p:sp>
          <p:nvSpPr>
            <p:cNvPr id="22" name="流程图: 过程 21">
              <a:extLst>
                <a:ext uri="{FF2B5EF4-FFF2-40B4-BE49-F238E27FC236}">
                  <a16:creationId xmlns:a16="http://schemas.microsoft.com/office/drawing/2014/main" id="{FAA04B48-531C-4384-8112-F9B61FC2BA16}"/>
                </a:ext>
              </a:extLst>
            </p:cNvPr>
            <p:cNvSpPr/>
            <p:nvPr/>
          </p:nvSpPr>
          <p:spPr>
            <a:xfrm>
              <a:off x="5192110" y="2911366"/>
              <a:ext cx="2522483" cy="1072055"/>
            </a:xfrm>
            <a:prstGeom prst="flowChartProcess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E4B0317-B82C-4F46-9F9D-0E46D8B6CF2B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902" y="1949503"/>
            <a:ext cx="3120821" cy="34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0.34739 -0.2835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70" y="-1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018505C-12D0-48CB-B08E-F34456B46628}"/>
              </a:ext>
            </a:extLst>
          </p:cNvPr>
          <p:cNvSpPr/>
          <p:nvPr/>
        </p:nvSpPr>
        <p:spPr>
          <a:xfrm>
            <a:off x="3827777" y="2967335"/>
            <a:ext cx="521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声纹识别你是谁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3377A0-9BBB-4B12-818C-DC8B0ECA2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38" y="3015887"/>
            <a:ext cx="871730" cy="8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4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A4C667F-C688-46D0-9156-5730824370BA}"/>
              </a:ext>
            </a:extLst>
          </p:cNvPr>
          <p:cNvGrpSpPr/>
          <p:nvPr/>
        </p:nvGrpSpPr>
        <p:grpSpPr>
          <a:xfrm>
            <a:off x="-336496" y="1947041"/>
            <a:ext cx="5192439" cy="3867807"/>
            <a:chOff x="220718" y="1135115"/>
            <a:chExt cx="5192439" cy="386780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CF4C0E0-4001-4DF4-BE14-33FD27E586F0}"/>
                </a:ext>
              </a:extLst>
            </p:cNvPr>
            <p:cNvSpPr/>
            <p:nvPr/>
          </p:nvSpPr>
          <p:spPr>
            <a:xfrm>
              <a:off x="220718" y="1135115"/>
              <a:ext cx="5160579" cy="3867807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E7E1F8C-5FC3-44E0-A768-9D00825F25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00" b="99667" l="9581" r="89621">
                          <a14:foregroundMark x1="28144" y1="16333" x2="28144" y2="21667"/>
                          <a14:foregroundMark x1="28144" y1="12667" x2="37725" y2="5333"/>
                          <a14:foregroundMark x1="37725" y1="5333" x2="37924" y2="5333"/>
                          <a14:foregroundMark x1="62275" y1="3333" x2="71457" y2="13000"/>
                          <a14:foregroundMark x1="71457" y1="13000" x2="71856" y2="26667"/>
                          <a14:foregroundMark x1="29940" y1="27333" x2="30539" y2="83667"/>
                          <a14:foregroundMark x1="27545" y1="79000" x2="30339" y2="97000"/>
                          <a14:foregroundMark x1="30339" y1="97000" x2="31737" y2="99667"/>
                          <a14:foregroundMark x1="70858" y1="26667" x2="68064" y2="84000"/>
                          <a14:foregroundMark x1="67465" y1="65000" x2="63872" y2="94000"/>
                          <a14:foregroundMark x1="51697" y1="75667" x2="47305" y2="95000"/>
                          <a14:foregroundMark x1="44311" y1="66333" x2="41317" y2="93667"/>
                          <a14:foregroundMark x1="38323" y1="62000" x2="38323" y2="86000"/>
                          <a14:foregroundMark x1="38323" y1="86000" x2="44910" y2="97000"/>
                          <a14:foregroundMark x1="32136" y1="83333" x2="42315" y2="96000"/>
                          <a14:foregroundMark x1="42315" y1="96000" x2="44910" y2="96000"/>
                          <a14:foregroundMark x1="43114" y1="89667" x2="60279" y2="87333"/>
                          <a14:foregroundMark x1="45509" y1="96333" x2="65070" y2="98000"/>
                          <a14:foregroundMark x1="56287" y1="90333" x2="64471" y2="89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132" y="1527283"/>
              <a:ext cx="47720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3A7A536-C419-4E96-BE90-CEEE3A4A122E}"/>
              </a:ext>
            </a:extLst>
          </p:cNvPr>
          <p:cNvGrpSpPr/>
          <p:nvPr/>
        </p:nvGrpSpPr>
        <p:grpSpPr>
          <a:xfrm>
            <a:off x="7909035" y="1079937"/>
            <a:ext cx="5160579" cy="3867807"/>
            <a:chOff x="7919545" y="1195551"/>
            <a:chExt cx="5160579" cy="386780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2DC5632-AAC8-435C-9585-DBC69739B1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6" b="89964" l="6114" r="98461">
                          <a14:foregroundMark x1="88585" y1="50423" x2="93587" y2="50000"/>
                          <a14:foregroundMark x1="93587" y1="50000" x2="98461" y2="46917"/>
                          <a14:foregroundMark x1="11116" y1="17473" x2="11116" y2="29444"/>
                          <a14:foregroundMark x1="6114" y1="18682" x2="6541" y2="56409"/>
                          <a14:foregroundMark x1="11757" y1="14389" x2="12398" y2="22551"/>
                          <a14:foregroundMark x1="12398" y1="22551" x2="15434" y2="31741"/>
                          <a14:foregroundMark x1="37751" y1="32769" x2="38948" y2="39843"/>
                          <a14:foregroundMark x1="41898" y1="29141" x2="41684" y2="39359"/>
                          <a14:backgroundMark x1="11629" y1="73579" x2="16631" y2="73398"/>
                          <a14:backgroundMark x1="16631" y1="73398" x2="17187" y2="733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0665" y="1947041"/>
              <a:ext cx="4191335" cy="296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2AA0281-DA42-4ECC-B98E-9F07C3CEFB67}"/>
                </a:ext>
              </a:extLst>
            </p:cNvPr>
            <p:cNvSpPr/>
            <p:nvPr/>
          </p:nvSpPr>
          <p:spPr>
            <a:xfrm>
              <a:off x="7919545" y="1195551"/>
              <a:ext cx="5160579" cy="3867807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FAD88B3-E6EF-4668-90A4-D9E6B6564460}"/>
              </a:ext>
            </a:extLst>
          </p:cNvPr>
          <p:cNvSpPr/>
          <p:nvPr/>
        </p:nvSpPr>
        <p:spPr>
          <a:xfrm>
            <a:off x="-420414" y="312024"/>
            <a:ext cx="2680138" cy="68317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/>
                </a:solidFill>
              </a:rPr>
              <a:t>指纹验证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DF4BC1F-EB63-4D95-8FDB-8C51E30E7416}"/>
              </a:ext>
            </a:extLst>
          </p:cNvPr>
          <p:cNvSpPr/>
          <p:nvPr/>
        </p:nvSpPr>
        <p:spPr>
          <a:xfrm>
            <a:off x="10085822" y="5699234"/>
            <a:ext cx="2680138" cy="68317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/>
                </a:solidFill>
              </a:rPr>
              <a:t>指静脉验证</a:t>
            </a:r>
          </a:p>
        </p:txBody>
      </p:sp>
    </p:spTree>
    <p:extLst>
      <p:ext uri="{BB962C8B-B14F-4D97-AF65-F5344CB8AC3E}">
        <p14:creationId xmlns:p14="http://schemas.microsoft.com/office/powerpoint/2010/main" val="134853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5637F9B-62B9-4C19-85A7-E33BD715B881}"/>
              </a:ext>
            </a:extLst>
          </p:cNvPr>
          <p:cNvGrpSpPr/>
          <p:nvPr/>
        </p:nvGrpSpPr>
        <p:grpSpPr>
          <a:xfrm>
            <a:off x="1419435" y="1463144"/>
            <a:ext cx="9837920" cy="3008382"/>
            <a:chOff x="1419435" y="1463144"/>
            <a:chExt cx="9837920" cy="300838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94CEA41-39D7-49FD-947D-AB9B8AE44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3878" y="1463144"/>
              <a:ext cx="2633477" cy="3008382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F77054D-C122-42A7-B804-E1446611F63F}"/>
                </a:ext>
              </a:extLst>
            </p:cNvPr>
            <p:cNvSpPr/>
            <p:nvPr/>
          </p:nvSpPr>
          <p:spPr>
            <a:xfrm>
              <a:off x="1419435" y="2967335"/>
              <a:ext cx="780213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声音也可以进行身份识别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991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5101519-04BC-4136-B2BE-1876960610FD}"/>
              </a:ext>
            </a:extLst>
          </p:cNvPr>
          <p:cNvGrpSpPr/>
          <p:nvPr/>
        </p:nvGrpSpPr>
        <p:grpSpPr>
          <a:xfrm>
            <a:off x="1914338" y="1689904"/>
            <a:ext cx="1578015" cy="1250066"/>
            <a:chOff x="4695463" y="2407534"/>
            <a:chExt cx="2801073" cy="2291787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3C524BED-B89D-47AB-A5E4-DA637B08B3FC}"/>
                </a:ext>
              </a:extLst>
            </p:cNvPr>
            <p:cNvSpPr/>
            <p:nvPr/>
          </p:nvSpPr>
          <p:spPr>
            <a:xfrm>
              <a:off x="4695463" y="2407534"/>
              <a:ext cx="2801073" cy="229178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KSO_Shape">
              <a:extLst>
                <a:ext uri="{FF2B5EF4-FFF2-40B4-BE49-F238E27FC236}">
                  <a16:creationId xmlns:a16="http://schemas.microsoft.com/office/drawing/2014/main" id="{E257AC1C-E3C4-45C9-9AEA-C86A2F92D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3500" y="2713038"/>
              <a:ext cx="1905000" cy="1431925"/>
            </a:xfrm>
            <a:custGeom>
              <a:avLst/>
              <a:gdLst>
                <a:gd name="T0" fmla="*/ 2147483646 w 108"/>
                <a:gd name="T1" fmla="*/ 2147483646 h 81"/>
                <a:gd name="T2" fmla="*/ 2147483646 w 108"/>
                <a:gd name="T3" fmla="*/ 2147483646 h 81"/>
                <a:gd name="T4" fmla="*/ 2147483646 w 108"/>
                <a:gd name="T5" fmla="*/ 2147483646 h 81"/>
                <a:gd name="T6" fmla="*/ 2147483646 w 108"/>
                <a:gd name="T7" fmla="*/ 2147483646 h 81"/>
                <a:gd name="T8" fmla="*/ 2147483646 w 108"/>
                <a:gd name="T9" fmla="*/ 2147483646 h 81"/>
                <a:gd name="T10" fmla="*/ 2147483646 w 108"/>
                <a:gd name="T11" fmla="*/ 2147483646 h 81"/>
                <a:gd name="T12" fmla="*/ 2147483646 w 108"/>
                <a:gd name="T13" fmla="*/ 2147483646 h 81"/>
                <a:gd name="T14" fmla="*/ 2147483646 w 108"/>
                <a:gd name="T15" fmla="*/ 2147483646 h 81"/>
                <a:gd name="T16" fmla="*/ 2147483646 w 108"/>
                <a:gd name="T17" fmla="*/ 2147483646 h 81"/>
                <a:gd name="T18" fmla="*/ 2147483646 w 108"/>
                <a:gd name="T19" fmla="*/ 2147483646 h 81"/>
                <a:gd name="T20" fmla="*/ 2147483646 w 108"/>
                <a:gd name="T21" fmla="*/ 2147483646 h 81"/>
                <a:gd name="T22" fmla="*/ 2147483646 w 108"/>
                <a:gd name="T23" fmla="*/ 2147483646 h 81"/>
                <a:gd name="T24" fmla="*/ 2147483646 w 108"/>
                <a:gd name="T25" fmla="*/ 2147483646 h 81"/>
                <a:gd name="T26" fmla="*/ 2147483646 w 108"/>
                <a:gd name="T27" fmla="*/ 2147483646 h 81"/>
                <a:gd name="T28" fmla="*/ 2147483646 w 108"/>
                <a:gd name="T29" fmla="*/ 2147483646 h 81"/>
                <a:gd name="T30" fmla="*/ 0 w 108"/>
                <a:gd name="T31" fmla="*/ 2147483646 h 81"/>
                <a:gd name="T32" fmla="*/ 2147483646 w 108"/>
                <a:gd name="T33" fmla="*/ 2147483646 h 81"/>
                <a:gd name="T34" fmla="*/ 2147483646 w 108"/>
                <a:gd name="T35" fmla="*/ 2147483646 h 81"/>
                <a:gd name="T36" fmla="*/ 2147483646 w 108"/>
                <a:gd name="T37" fmla="*/ 2147483646 h 81"/>
                <a:gd name="T38" fmla="*/ 2147483646 w 108"/>
                <a:gd name="T39" fmla="*/ 2147483646 h 81"/>
                <a:gd name="T40" fmla="*/ 2147483646 w 108"/>
                <a:gd name="T41" fmla="*/ 2147483646 h 81"/>
                <a:gd name="T42" fmla="*/ 2147483646 w 108"/>
                <a:gd name="T43" fmla="*/ 2147483646 h 81"/>
                <a:gd name="T44" fmla="*/ 2147483646 w 108"/>
                <a:gd name="T45" fmla="*/ 2147483646 h 81"/>
                <a:gd name="T46" fmla="*/ 2147483646 w 108"/>
                <a:gd name="T47" fmla="*/ 2147483646 h 81"/>
                <a:gd name="T48" fmla="*/ 2147483646 w 108"/>
                <a:gd name="T49" fmla="*/ 2147483646 h 81"/>
                <a:gd name="T50" fmla="*/ 2147483646 w 108"/>
                <a:gd name="T51" fmla="*/ 2147483646 h 81"/>
                <a:gd name="T52" fmla="*/ 2147483646 w 108"/>
                <a:gd name="T53" fmla="*/ 2147483646 h 81"/>
                <a:gd name="T54" fmla="*/ 2147483646 w 108"/>
                <a:gd name="T55" fmla="*/ 2147483646 h 81"/>
                <a:gd name="T56" fmla="*/ 2147483646 w 108"/>
                <a:gd name="T57" fmla="*/ 2147483646 h 81"/>
                <a:gd name="T58" fmla="*/ 2147483646 w 108"/>
                <a:gd name="T59" fmla="*/ 2147483646 h 81"/>
                <a:gd name="T60" fmla="*/ 2147483646 w 108"/>
                <a:gd name="T61" fmla="*/ 2147483646 h 81"/>
                <a:gd name="T62" fmla="*/ 2147483646 w 108"/>
                <a:gd name="T63" fmla="*/ 2147483646 h 81"/>
                <a:gd name="T64" fmla="*/ 2147483646 w 108"/>
                <a:gd name="T65" fmla="*/ 2147483646 h 81"/>
                <a:gd name="T66" fmla="*/ 2147483646 w 108"/>
                <a:gd name="T67" fmla="*/ 2147483646 h 81"/>
                <a:gd name="T68" fmla="*/ 2147483646 w 108"/>
                <a:gd name="T69" fmla="*/ 2147483646 h 81"/>
                <a:gd name="T70" fmla="*/ 2147483646 w 108"/>
                <a:gd name="T71" fmla="*/ 2147483646 h 81"/>
                <a:gd name="T72" fmla="*/ 2147483646 w 108"/>
                <a:gd name="T73" fmla="*/ 2147483646 h 81"/>
                <a:gd name="T74" fmla="*/ 2147483646 w 108"/>
                <a:gd name="T75" fmla="*/ 2147483646 h 8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8" h="81">
                  <a:moveTo>
                    <a:pt x="3" y="54"/>
                  </a:moveTo>
                  <a:cubicBezTo>
                    <a:pt x="9" y="51"/>
                    <a:pt x="15" y="49"/>
                    <a:pt x="21" y="47"/>
                  </a:cubicBezTo>
                  <a:cubicBezTo>
                    <a:pt x="23" y="45"/>
                    <a:pt x="24" y="44"/>
                    <a:pt x="26" y="43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5" y="44"/>
                    <a:pt x="46" y="46"/>
                    <a:pt x="48" y="47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1"/>
                    <a:pt x="61" y="50"/>
                    <a:pt x="61" y="50"/>
                  </a:cubicBezTo>
                  <a:cubicBezTo>
                    <a:pt x="65" y="48"/>
                    <a:pt x="69" y="47"/>
                    <a:pt x="72" y="46"/>
                  </a:cubicBezTo>
                  <a:cubicBezTo>
                    <a:pt x="75" y="52"/>
                    <a:pt x="79" y="57"/>
                    <a:pt x="84" y="60"/>
                  </a:cubicBezTo>
                  <a:cubicBezTo>
                    <a:pt x="89" y="57"/>
                    <a:pt x="93" y="52"/>
                    <a:pt x="96" y="46"/>
                  </a:cubicBezTo>
                  <a:cubicBezTo>
                    <a:pt x="99" y="47"/>
                    <a:pt x="102" y="48"/>
                    <a:pt x="105" y="48"/>
                  </a:cubicBezTo>
                  <a:cubicBezTo>
                    <a:pt x="108" y="53"/>
                    <a:pt x="108" y="64"/>
                    <a:pt x="108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4"/>
                    <a:pt x="70" y="77"/>
                    <a:pt x="70" y="81"/>
                  </a:cubicBezTo>
                  <a:cubicBezTo>
                    <a:pt x="47" y="81"/>
                    <a:pt x="24" y="81"/>
                    <a:pt x="0" y="81"/>
                  </a:cubicBezTo>
                  <a:cubicBezTo>
                    <a:pt x="0" y="68"/>
                    <a:pt x="1" y="58"/>
                    <a:pt x="3" y="54"/>
                  </a:cubicBezTo>
                  <a:close/>
                  <a:moveTo>
                    <a:pt x="74" y="26"/>
                  </a:moveTo>
                  <a:cubicBezTo>
                    <a:pt x="79" y="27"/>
                    <a:pt x="89" y="26"/>
                    <a:pt x="94" y="24"/>
                  </a:cubicBezTo>
                  <a:cubicBezTo>
                    <a:pt x="94" y="27"/>
                    <a:pt x="94" y="32"/>
                    <a:pt x="92" y="37"/>
                  </a:cubicBezTo>
                  <a:cubicBezTo>
                    <a:pt x="91" y="39"/>
                    <a:pt x="90" y="40"/>
                    <a:pt x="89" y="41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8" y="33"/>
                    <a:pt x="98" y="31"/>
                  </a:cubicBezTo>
                  <a:cubicBezTo>
                    <a:pt x="102" y="2"/>
                    <a:pt x="65" y="2"/>
                    <a:pt x="69" y="31"/>
                  </a:cubicBezTo>
                  <a:cubicBezTo>
                    <a:pt x="69" y="33"/>
                    <a:pt x="68" y="42"/>
                    <a:pt x="68" y="42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7" y="40"/>
                    <a:pt x="76" y="39"/>
                    <a:pt x="75" y="37"/>
                  </a:cubicBezTo>
                  <a:cubicBezTo>
                    <a:pt x="74" y="33"/>
                    <a:pt x="73" y="29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lose/>
                  <a:moveTo>
                    <a:pt x="22" y="30"/>
                  </a:moveTo>
                  <a:cubicBezTo>
                    <a:pt x="21" y="25"/>
                    <a:pt x="21" y="21"/>
                    <a:pt x="23" y="15"/>
                  </a:cubicBezTo>
                  <a:cubicBezTo>
                    <a:pt x="29" y="11"/>
                    <a:pt x="37" y="17"/>
                    <a:pt x="47" y="15"/>
                  </a:cubicBezTo>
                  <a:cubicBezTo>
                    <a:pt x="48" y="20"/>
                    <a:pt x="48" y="24"/>
                    <a:pt x="48" y="31"/>
                  </a:cubicBezTo>
                  <a:cubicBezTo>
                    <a:pt x="48" y="31"/>
                    <a:pt x="52" y="27"/>
                    <a:pt x="52" y="25"/>
                  </a:cubicBezTo>
                  <a:cubicBezTo>
                    <a:pt x="53" y="22"/>
                    <a:pt x="52" y="10"/>
                    <a:pt x="50" y="8"/>
                  </a:cubicBezTo>
                  <a:cubicBezTo>
                    <a:pt x="45" y="0"/>
                    <a:pt x="26" y="0"/>
                    <a:pt x="20" y="6"/>
                  </a:cubicBezTo>
                  <a:cubicBezTo>
                    <a:pt x="18" y="8"/>
                    <a:pt x="16" y="25"/>
                    <a:pt x="18" y="27"/>
                  </a:cubicBezTo>
                  <a:cubicBezTo>
                    <a:pt x="20" y="29"/>
                    <a:pt x="22" y="30"/>
                    <a:pt x="22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208F1BC-196E-41F4-8663-5EF7DC7B4CAE}"/>
              </a:ext>
            </a:extLst>
          </p:cNvPr>
          <p:cNvGrpSpPr/>
          <p:nvPr/>
        </p:nvGrpSpPr>
        <p:grpSpPr>
          <a:xfrm>
            <a:off x="1253617" y="3918030"/>
            <a:ext cx="1321443" cy="1108276"/>
            <a:chOff x="2986268" y="3801320"/>
            <a:chExt cx="1321443" cy="1108276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AF01476-FDCF-4D06-BA60-23D48F5D22CE}"/>
                </a:ext>
              </a:extLst>
            </p:cNvPr>
            <p:cNvSpPr/>
            <p:nvPr/>
          </p:nvSpPr>
          <p:spPr>
            <a:xfrm>
              <a:off x="2986268" y="3801320"/>
              <a:ext cx="1321443" cy="110827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3F5A9A5-5877-48C2-A868-59C738E30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2813" y1="25586" x2="32813" y2="25586"/>
                          <a14:foregroundMark x1="54883" y1="15430" x2="54883" y2="15430"/>
                          <a14:foregroundMark x1="49219" y1="21680" x2="49219" y2="21680"/>
                          <a14:foregroundMark x1="51758" y1="30469" x2="51758" y2="30469"/>
                          <a14:foregroundMark x1="33789" y1="36133" x2="33789" y2="36133"/>
                          <a14:foregroundMark x1="29492" y1="45508" x2="29492" y2="45508"/>
                          <a14:foregroundMark x1="32813" y1="54297" x2="32813" y2="54297"/>
                          <a14:foregroundMark x1="55273" y1="37109" x2="55273" y2="37109"/>
                          <a14:foregroundMark x1="69727" y1="28516" x2="69727" y2="28516"/>
                          <a14:foregroundMark x1="69922" y1="49414" x2="69922" y2="49414"/>
                          <a14:foregroundMark x1="64258" y1="57031" x2="64258" y2="57031"/>
                          <a14:foregroundMark x1="59961" y1="63086" x2="59961" y2="63086"/>
                          <a14:foregroundMark x1="41016" y1="66406" x2="41016" y2="66406"/>
                          <a14:foregroundMark x1="49609" y1="69336" x2="49609" y2="69336"/>
                          <a14:foregroundMark x1="60352" y1="74219" x2="60352" y2="74219"/>
                          <a14:foregroundMark x1="48633" y1="79688" x2="48633" y2="796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7958" y="3801320"/>
              <a:ext cx="1108276" cy="1108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2E9DFB0-FEE3-464E-B320-12CC6B0EE74C}"/>
              </a:ext>
            </a:extLst>
          </p:cNvPr>
          <p:cNvGrpSpPr/>
          <p:nvPr/>
        </p:nvGrpSpPr>
        <p:grpSpPr>
          <a:xfrm>
            <a:off x="4977114" y="1780964"/>
            <a:ext cx="6412133" cy="3086100"/>
            <a:chOff x="4977114" y="1780964"/>
            <a:chExt cx="6412133" cy="308610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671B656-70C5-43A2-879A-384B87AE995E}"/>
                </a:ext>
              </a:extLst>
            </p:cNvPr>
            <p:cNvSpPr txBox="1"/>
            <p:nvPr/>
          </p:nvSpPr>
          <p:spPr>
            <a:xfrm>
              <a:off x="4977114" y="2814227"/>
              <a:ext cx="3541853" cy="1019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方正粗活意简体" panose="03000509000000000000" pitchFamily="65" charset="-122"/>
                  <a:ea typeface="方正粗活意简体" panose="03000509000000000000" pitchFamily="65" charset="-122"/>
                </a:rPr>
                <a:t>人类的发声器官不尽相同</a:t>
              </a:r>
              <a:endParaRPr lang="en-US" altLang="zh-CN" dirty="0">
                <a:latin typeface="方正粗活意简体" panose="03000509000000000000" pitchFamily="65" charset="-122"/>
                <a:ea typeface="方正粗活意简体" panose="03000509000000000000" pitchFamily="65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方正粗活意简体" panose="03000509000000000000" pitchFamily="65" charset="-122"/>
                  <a:ea typeface="方正粗活意简体" panose="03000509000000000000" pitchFamily="65" charset="-122"/>
                </a:rPr>
                <a:t>发出的声音也千差万别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9FB9F9A-F692-4825-BD12-13D064D51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147" y="1780964"/>
              <a:ext cx="3086100" cy="3086100"/>
            </a:xfrm>
            <a:prstGeom prst="rect">
              <a:avLst/>
            </a:prstGeom>
          </p:spPr>
        </p:pic>
      </p:grpSp>
      <p:sp>
        <p:nvSpPr>
          <p:cNvPr id="13" name="矩形: 剪去对角 12">
            <a:extLst>
              <a:ext uri="{FF2B5EF4-FFF2-40B4-BE49-F238E27FC236}">
                <a16:creationId xmlns:a16="http://schemas.microsoft.com/office/drawing/2014/main" id="{EEB106AC-9EAF-4C7B-84C3-96957F72CE74}"/>
              </a:ext>
            </a:extLst>
          </p:cNvPr>
          <p:cNvSpPr/>
          <p:nvPr/>
        </p:nvSpPr>
        <p:spPr>
          <a:xfrm>
            <a:off x="5130478" y="4516519"/>
            <a:ext cx="2523281" cy="1019574"/>
          </a:xfrm>
          <a:prstGeom prst="snip2DiagRect">
            <a:avLst/>
          </a:prstGeom>
          <a:blipFill>
            <a:blip r:embed="rId5"/>
            <a:tile tx="0" ty="0" sx="100000" sy="100000" flip="none" algn="tl"/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chemeClr val="tx2"/>
                </a:solidFill>
              </a:rPr>
              <a:t>声纹</a:t>
            </a:r>
          </a:p>
        </p:txBody>
      </p:sp>
    </p:spTree>
    <p:extLst>
      <p:ext uri="{BB962C8B-B14F-4D97-AF65-F5344CB8AC3E}">
        <p14:creationId xmlns:p14="http://schemas.microsoft.com/office/powerpoint/2010/main" val="173258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9E5B60-3183-4538-A52C-70D788A84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923" y="1485359"/>
            <a:ext cx="3203455" cy="33467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8005B79-EE98-4FF6-87FA-1DDD15EFA0EA}"/>
              </a:ext>
            </a:extLst>
          </p:cNvPr>
          <p:cNvSpPr/>
          <p:nvPr/>
        </p:nvSpPr>
        <p:spPr>
          <a:xfrm>
            <a:off x="7441659" y="1536970"/>
            <a:ext cx="1780163" cy="680936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声如洪钟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387F98-084D-46EE-A945-856E9504D097}"/>
              </a:ext>
            </a:extLst>
          </p:cNvPr>
          <p:cNvSpPr/>
          <p:nvPr/>
        </p:nvSpPr>
        <p:spPr>
          <a:xfrm>
            <a:off x="7441659" y="2477779"/>
            <a:ext cx="1780163" cy="680936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轻声细语</a:t>
            </a:r>
          </a:p>
        </p:txBody>
      </p:sp>
      <p:sp>
        <p:nvSpPr>
          <p:cNvPr id="2" name="云形 1">
            <a:extLst>
              <a:ext uri="{FF2B5EF4-FFF2-40B4-BE49-F238E27FC236}">
                <a16:creationId xmlns:a16="http://schemas.microsoft.com/office/drawing/2014/main" id="{88450DA3-0AD5-49F8-BB3C-47C229D76499}"/>
              </a:ext>
            </a:extLst>
          </p:cNvPr>
          <p:cNvSpPr/>
          <p:nvPr/>
        </p:nvSpPr>
        <p:spPr>
          <a:xfrm>
            <a:off x="1598767" y="1877438"/>
            <a:ext cx="1838527" cy="1313234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ysClr val="windowText" lastClr="000000"/>
                </a:solidFill>
              </a:rPr>
              <a:t>红色，圆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EC1E3820-B8B8-4F66-98ED-865BB3DA0100}"/>
              </a:ext>
            </a:extLst>
          </p:cNvPr>
          <p:cNvSpPr/>
          <p:nvPr/>
        </p:nvSpPr>
        <p:spPr>
          <a:xfrm>
            <a:off x="3264256" y="1595924"/>
            <a:ext cx="3389463" cy="3346711"/>
          </a:xfrm>
          <a:custGeom>
            <a:avLst/>
            <a:gdLst>
              <a:gd name="connsiteX0" fmla="*/ 1745489 w 3837679"/>
              <a:gd name="connsiteY0" fmla="*/ 534434 h 4016937"/>
              <a:gd name="connsiteX1" fmla="*/ 1813582 w 3837679"/>
              <a:gd name="connsiteY1" fmla="*/ 524707 h 4016937"/>
              <a:gd name="connsiteX2" fmla="*/ 1842765 w 3837679"/>
              <a:gd name="connsiteY2" fmla="*/ 514979 h 4016937"/>
              <a:gd name="connsiteX3" fmla="*/ 1881676 w 3837679"/>
              <a:gd name="connsiteY3" fmla="*/ 505251 h 4016937"/>
              <a:gd name="connsiteX4" fmla="*/ 1940042 w 3837679"/>
              <a:gd name="connsiteY4" fmla="*/ 495524 h 4016937"/>
              <a:gd name="connsiteX5" fmla="*/ 2008135 w 3837679"/>
              <a:gd name="connsiteY5" fmla="*/ 476068 h 4016937"/>
              <a:gd name="connsiteX6" fmla="*/ 2095684 w 3837679"/>
              <a:gd name="connsiteY6" fmla="*/ 446886 h 4016937"/>
              <a:gd name="connsiteX7" fmla="*/ 2124867 w 3837679"/>
              <a:gd name="connsiteY7" fmla="*/ 437158 h 4016937"/>
              <a:gd name="connsiteX8" fmla="*/ 2173506 w 3837679"/>
              <a:gd name="connsiteY8" fmla="*/ 427430 h 4016937"/>
              <a:gd name="connsiteX9" fmla="*/ 2689072 w 3837679"/>
              <a:gd name="connsiteY9" fmla="*/ 417703 h 4016937"/>
              <a:gd name="connsiteX10" fmla="*/ 2776621 w 3837679"/>
              <a:gd name="connsiteY10" fmla="*/ 437158 h 4016937"/>
              <a:gd name="connsiteX11" fmla="*/ 2834987 w 3837679"/>
              <a:gd name="connsiteY11" fmla="*/ 456613 h 4016937"/>
              <a:gd name="connsiteX12" fmla="*/ 2864170 w 3837679"/>
              <a:gd name="connsiteY12" fmla="*/ 476068 h 4016937"/>
              <a:gd name="connsiteX13" fmla="*/ 2883625 w 3837679"/>
              <a:gd name="connsiteY13" fmla="*/ 495524 h 4016937"/>
              <a:gd name="connsiteX14" fmla="*/ 2912808 w 3837679"/>
              <a:gd name="connsiteY14" fmla="*/ 505251 h 4016937"/>
              <a:gd name="connsiteX15" fmla="*/ 2941991 w 3837679"/>
              <a:gd name="connsiteY15" fmla="*/ 534434 h 4016937"/>
              <a:gd name="connsiteX16" fmla="*/ 2971174 w 3837679"/>
              <a:gd name="connsiteY16" fmla="*/ 553890 h 4016937"/>
              <a:gd name="connsiteX17" fmla="*/ 3010084 w 3837679"/>
              <a:gd name="connsiteY17" fmla="*/ 583073 h 4016937"/>
              <a:gd name="connsiteX18" fmla="*/ 3029540 w 3837679"/>
              <a:gd name="connsiteY18" fmla="*/ 602528 h 4016937"/>
              <a:gd name="connsiteX19" fmla="*/ 3068450 w 3837679"/>
              <a:gd name="connsiteY19" fmla="*/ 621983 h 4016937"/>
              <a:gd name="connsiteX20" fmla="*/ 3097633 w 3837679"/>
              <a:gd name="connsiteY20" fmla="*/ 651166 h 4016937"/>
              <a:gd name="connsiteX21" fmla="*/ 3126816 w 3837679"/>
              <a:gd name="connsiteY21" fmla="*/ 670622 h 4016937"/>
              <a:gd name="connsiteX22" fmla="*/ 3146272 w 3837679"/>
              <a:gd name="connsiteY22" fmla="*/ 699805 h 4016937"/>
              <a:gd name="connsiteX23" fmla="*/ 3175455 w 3837679"/>
              <a:gd name="connsiteY23" fmla="*/ 719260 h 4016937"/>
              <a:gd name="connsiteX24" fmla="*/ 3204638 w 3837679"/>
              <a:gd name="connsiteY24" fmla="*/ 748443 h 4016937"/>
              <a:gd name="connsiteX25" fmla="*/ 3263004 w 3837679"/>
              <a:gd name="connsiteY25" fmla="*/ 845720 h 4016937"/>
              <a:gd name="connsiteX26" fmla="*/ 3282459 w 3837679"/>
              <a:gd name="connsiteY26" fmla="*/ 874903 h 4016937"/>
              <a:gd name="connsiteX27" fmla="*/ 3311642 w 3837679"/>
              <a:gd name="connsiteY27" fmla="*/ 904086 h 4016937"/>
              <a:gd name="connsiteX28" fmla="*/ 3350553 w 3837679"/>
              <a:gd name="connsiteY28" fmla="*/ 972179 h 4016937"/>
              <a:gd name="connsiteX29" fmla="*/ 3360280 w 3837679"/>
              <a:gd name="connsiteY29" fmla="*/ 1001362 h 4016937"/>
              <a:gd name="connsiteX30" fmla="*/ 3379735 w 3837679"/>
              <a:gd name="connsiteY30" fmla="*/ 1030545 h 4016937"/>
              <a:gd name="connsiteX31" fmla="*/ 3408918 w 3837679"/>
              <a:gd name="connsiteY31" fmla="*/ 1088911 h 4016937"/>
              <a:gd name="connsiteX32" fmla="*/ 3418646 w 3837679"/>
              <a:gd name="connsiteY32" fmla="*/ 1137549 h 4016937"/>
              <a:gd name="connsiteX33" fmla="*/ 3438101 w 3837679"/>
              <a:gd name="connsiteY33" fmla="*/ 1166732 h 4016937"/>
              <a:gd name="connsiteX34" fmla="*/ 3447829 w 3837679"/>
              <a:gd name="connsiteY34" fmla="*/ 1195915 h 4016937"/>
              <a:gd name="connsiteX35" fmla="*/ 3467284 w 3837679"/>
              <a:gd name="connsiteY35" fmla="*/ 1225098 h 4016937"/>
              <a:gd name="connsiteX36" fmla="*/ 3486740 w 3837679"/>
              <a:gd name="connsiteY36" fmla="*/ 1283464 h 4016937"/>
              <a:gd name="connsiteX37" fmla="*/ 3506195 w 3837679"/>
              <a:gd name="connsiteY37" fmla="*/ 1332103 h 4016937"/>
              <a:gd name="connsiteX38" fmla="*/ 3525650 w 3837679"/>
              <a:gd name="connsiteY38" fmla="*/ 1409924 h 4016937"/>
              <a:gd name="connsiteX39" fmla="*/ 3535378 w 3837679"/>
              <a:gd name="connsiteY39" fmla="*/ 1448834 h 4016937"/>
              <a:gd name="connsiteX40" fmla="*/ 3564561 w 3837679"/>
              <a:gd name="connsiteY40" fmla="*/ 1507200 h 4016937"/>
              <a:gd name="connsiteX41" fmla="*/ 3613199 w 3837679"/>
              <a:gd name="connsiteY41" fmla="*/ 1585022 h 4016937"/>
              <a:gd name="connsiteX42" fmla="*/ 3622927 w 3837679"/>
              <a:gd name="connsiteY42" fmla="*/ 1614205 h 4016937"/>
              <a:gd name="connsiteX43" fmla="*/ 3652110 w 3837679"/>
              <a:gd name="connsiteY43" fmla="*/ 1682298 h 4016937"/>
              <a:gd name="connsiteX44" fmla="*/ 3671565 w 3837679"/>
              <a:gd name="connsiteY44" fmla="*/ 1721209 h 4016937"/>
              <a:gd name="connsiteX45" fmla="*/ 3691021 w 3837679"/>
              <a:gd name="connsiteY45" fmla="*/ 1779575 h 4016937"/>
              <a:gd name="connsiteX46" fmla="*/ 3710476 w 3837679"/>
              <a:gd name="connsiteY46" fmla="*/ 1818486 h 4016937"/>
              <a:gd name="connsiteX47" fmla="*/ 3720204 w 3837679"/>
              <a:gd name="connsiteY47" fmla="*/ 1857396 h 4016937"/>
              <a:gd name="connsiteX48" fmla="*/ 3739659 w 3837679"/>
              <a:gd name="connsiteY48" fmla="*/ 1896307 h 4016937"/>
              <a:gd name="connsiteX49" fmla="*/ 3759114 w 3837679"/>
              <a:gd name="connsiteY49" fmla="*/ 1944945 h 4016937"/>
              <a:gd name="connsiteX50" fmla="*/ 3778570 w 3837679"/>
              <a:gd name="connsiteY50" fmla="*/ 2372962 h 4016937"/>
              <a:gd name="connsiteX51" fmla="*/ 3817480 w 3837679"/>
              <a:gd name="connsiteY51" fmla="*/ 2606426 h 4016937"/>
              <a:gd name="connsiteX52" fmla="*/ 3836935 w 3837679"/>
              <a:gd name="connsiteY52" fmla="*/ 2635609 h 4016937"/>
              <a:gd name="connsiteX53" fmla="*/ 3827208 w 3837679"/>
              <a:gd name="connsiteY53" fmla="*/ 3336000 h 4016937"/>
              <a:gd name="connsiteX54" fmla="*/ 3778570 w 3837679"/>
              <a:gd name="connsiteY54" fmla="*/ 3384639 h 4016937"/>
              <a:gd name="connsiteX55" fmla="*/ 3759114 w 3837679"/>
              <a:gd name="connsiteY55" fmla="*/ 3404094 h 4016937"/>
              <a:gd name="connsiteX56" fmla="*/ 3729931 w 3837679"/>
              <a:gd name="connsiteY56" fmla="*/ 3433277 h 4016937"/>
              <a:gd name="connsiteX57" fmla="*/ 3622927 w 3837679"/>
              <a:gd name="connsiteY57" fmla="*/ 3520826 h 4016937"/>
              <a:gd name="connsiteX58" fmla="*/ 3584016 w 3837679"/>
              <a:gd name="connsiteY58" fmla="*/ 3559737 h 4016937"/>
              <a:gd name="connsiteX59" fmla="*/ 3428374 w 3837679"/>
              <a:gd name="connsiteY59" fmla="*/ 3657013 h 4016937"/>
              <a:gd name="connsiteX60" fmla="*/ 3399191 w 3837679"/>
              <a:gd name="connsiteY60" fmla="*/ 3676468 h 4016937"/>
              <a:gd name="connsiteX61" fmla="*/ 3379735 w 3837679"/>
              <a:gd name="connsiteY61" fmla="*/ 3695924 h 4016937"/>
              <a:gd name="connsiteX62" fmla="*/ 3340825 w 3837679"/>
              <a:gd name="connsiteY62" fmla="*/ 3705651 h 4016937"/>
              <a:gd name="connsiteX63" fmla="*/ 3301914 w 3837679"/>
              <a:gd name="connsiteY63" fmla="*/ 3725107 h 4016937"/>
              <a:gd name="connsiteX64" fmla="*/ 3263004 w 3837679"/>
              <a:gd name="connsiteY64" fmla="*/ 3754290 h 4016937"/>
              <a:gd name="connsiteX65" fmla="*/ 3204638 w 3837679"/>
              <a:gd name="connsiteY65" fmla="*/ 3773745 h 4016937"/>
              <a:gd name="connsiteX66" fmla="*/ 3175455 w 3837679"/>
              <a:gd name="connsiteY66" fmla="*/ 3783473 h 4016937"/>
              <a:gd name="connsiteX67" fmla="*/ 3126816 w 3837679"/>
              <a:gd name="connsiteY67" fmla="*/ 3793200 h 4016937"/>
              <a:gd name="connsiteX68" fmla="*/ 3029540 w 3837679"/>
              <a:gd name="connsiteY68" fmla="*/ 3822383 h 4016937"/>
              <a:gd name="connsiteX69" fmla="*/ 2990629 w 3837679"/>
              <a:gd name="connsiteY69" fmla="*/ 3832111 h 4016937"/>
              <a:gd name="connsiteX70" fmla="*/ 2961446 w 3837679"/>
              <a:gd name="connsiteY70" fmla="*/ 3841839 h 4016937"/>
              <a:gd name="connsiteX71" fmla="*/ 2893353 w 3837679"/>
              <a:gd name="connsiteY71" fmla="*/ 3861294 h 4016937"/>
              <a:gd name="connsiteX72" fmla="*/ 2854442 w 3837679"/>
              <a:gd name="connsiteY72" fmla="*/ 3871022 h 4016937"/>
              <a:gd name="connsiteX73" fmla="*/ 2698799 w 3837679"/>
              <a:gd name="connsiteY73" fmla="*/ 3919660 h 4016937"/>
              <a:gd name="connsiteX74" fmla="*/ 2630706 w 3837679"/>
              <a:gd name="connsiteY74" fmla="*/ 3929388 h 4016937"/>
              <a:gd name="connsiteX75" fmla="*/ 2582067 w 3837679"/>
              <a:gd name="connsiteY75" fmla="*/ 3939115 h 4016937"/>
              <a:gd name="connsiteX76" fmla="*/ 2523701 w 3837679"/>
              <a:gd name="connsiteY76" fmla="*/ 3948843 h 4016937"/>
              <a:gd name="connsiteX77" fmla="*/ 2465335 w 3837679"/>
              <a:gd name="connsiteY77" fmla="*/ 3978026 h 4016937"/>
              <a:gd name="connsiteX78" fmla="*/ 2416697 w 3837679"/>
              <a:gd name="connsiteY78" fmla="*/ 3987754 h 4016937"/>
              <a:gd name="connsiteX79" fmla="*/ 2358331 w 3837679"/>
              <a:gd name="connsiteY79" fmla="*/ 4007209 h 4016937"/>
              <a:gd name="connsiteX80" fmla="*/ 2329148 w 3837679"/>
              <a:gd name="connsiteY80" fmla="*/ 4016937 h 4016937"/>
              <a:gd name="connsiteX81" fmla="*/ 1638484 w 3837679"/>
              <a:gd name="connsiteY81" fmla="*/ 3997481 h 4016937"/>
              <a:gd name="connsiteX82" fmla="*/ 1609301 w 3837679"/>
              <a:gd name="connsiteY82" fmla="*/ 3978026 h 4016937"/>
              <a:gd name="connsiteX83" fmla="*/ 1560663 w 3837679"/>
              <a:gd name="connsiteY83" fmla="*/ 3968298 h 4016937"/>
              <a:gd name="connsiteX84" fmla="*/ 1502297 w 3837679"/>
              <a:gd name="connsiteY84" fmla="*/ 3929388 h 4016937"/>
              <a:gd name="connsiteX85" fmla="*/ 1473114 w 3837679"/>
              <a:gd name="connsiteY85" fmla="*/ 3871022 h 4016937"/>
              <a:gd name="connsiteX86" fmla="*/ 1453659 w 3837679"/>
              <a:gd name="connsiteY86" fmla="*/ 3851566 h 4016937"/>
              <a:gd name="connsiteX87" fmla="*/ 1414748 w 3837679"/>
              <a:gd name="connsiteY87" fmla="*/ 3802928 h 4016937"/>
              <a:gd name="connsiteX88" fmla="*/ 1375838 w 3837679"/>
              <a:gd name="connsiteY88" fmla="*/ 3773745 h 4016937"/>
              <a:gd name="connsiteX89" fmla="*/ 1298016 w 3837679"/>
              <a:gd name="connsiteY89" fmla="*/ 3676468 h 4016937"/>
              <a:gd name="connsiteX90" fmla="*/ 1298016 w 3837679"/>
              <a:gd name="connsiteY90" fmla="*/ 3676468 h 4016937"/>
              <a:gd name="connsiteX91" fmla="*/ 1268833 w 3837679"/>
              <a:gd name="connsiteY91" fmla="*/ 3627830 h 4016937"/>
              <a:gd name="connsiteX92" fmla="*/ 1210467 w 3837679"/>
              <a:gd name="connsiteY92" fmla="*/ 3569464 h 4016937"/>
              <a:gd name="connsiteX93" fmla="*/ 1171557 w 3837679"/>
              <a:gd name="connsiteY93" fmla="*/ 3511098 h 4016937"/>
              <a:gd name="connsiteX94" fmla="*/ 1152101 w 3837679"/>
              <a:gd name="connsiteY94" fmla="*/ 3462460 h 4016937"/>
              <a:gd name="connsiteX95" fmla="*/ 1142374 w 3837679"/>
              <a:gd name="connsiteY95" fmla="*/ 3433277 h 4016937"/>
              <a:gd name="connsiteX96" fmla="*/ 1113191 w 3837679"/>
              <a:gd name="connsiteY96" fmla="*/ 3404094 h 4016937"/>
              <a:gd name="connsiteX97" fmla="*/ 1103463 w 3837679"/>
              <a:gd name="connsiteY97" fmla="*/ 3374911 h 4016937"/>
              <a:gd name="connsiteX98" fmla="*/ 1093735 w 3837679"/>
              <a:gd name="connsiteY98" fmla="*/ 3336000 h 4016937"/>
              <a:gd name="connsiteX99" fmla="*/ 1064553 w 3837679"/>
              <a:gd name="connsiteY99" fmla="*/ 3306817 h 4016937"/>
              <a:gd name="connsiteX100" fmla="*/ 1045097 w 3837679"/>
              <a:gd name="connsiteY100" fmla="*/ 3267907 h 4016937"/>
              <a:gd name="connsiteX101" fmla="*/ 1006187 w 3837679"/>
              <a:gd name="connsiteY101" fmla="*/ 3228996 h 4016937"/>
              <a:gd name="connsiteX102" fmla="*/ 957548 w 3837679"/>
              <a:gd name="connsiteY102" fmla="*/ 3160903 h 4016937"/>
              <a:gd name="connsiteX103" fmla="*/ 928365 w 3837679"/>
              <a:gd name="connsiteY103" fmla="*/ 3121992 h 4016937"/>
              <a:gd name="connsiteX104" fmla="*/ 918638 w 3837679"/>
              <a:gd name="connsiteY104" fmla="*/ 3053898 h 4016937"/>
              <a:gd name="connsiteX105" fmla="*/ 879727 w 3837679"/>
              <a:gd name="connsiteY105" fmla="*/ 2985805 h 4016937"/>
              <a:gd name="connsiteX106" fmla="*/ 831089 w 3837679"/>
              <a:gd name="connsiteY106" fmla="*/ 2888528 h 4016937"/>
              <a:gd name="connsiteX107" fmla="*/ 801906 w 3837679"/>
              <a:gd name="connsiteY107" fmla="*/ 2849617 h 4016937"/>
              <a:gd name="connsiteX108" fmla="*/ 782450 w 3837679"/>
              <a:gd name="connsiteY108" fmla="*/ 2800979 h 4016937"/>
              <a:gd name="connsiteX109" fmla="*/ 762995 w 3837679"/>
              <a:gd name="connsiteY109" fmla="*/ 2762068 h 4016937"/>
              <a:gd name="connsiteX110" fmla="*/ 743540 w 3837679"/>
              <a:gd name="connsiteY110" fmla="*/ 2732886 h 4016937"/>
              <a:gd name="connsiteX111" fmla="*/ 685174 w 3837679"/>
              <a:gd name="connsiteY111" fmla="*/ 2625881 h 4016937"/>
              <a:gd name="connsiteX112" fmla="*/ 665718 w 3837679"/>
              <a:gd name="connsiteY112" fmla="*/ 2557788 h 4016937"/>
              <a:gd name="connsiteX113" fmla="*/ 636535 w 3837679"/>
              <a:gd name="connsiteY113" fmla="*/ 2450783 h 4016937"/>
              <a:gd name="connsiteX114" fmla="*/ 617080 w 3837679"/>
              <a:gd name="connsiteY114" fmla="*/ 2411873 h 4016937"/>
              <a:gd name="connsiteX115" fmla="*/ 578170 w 3837679"/>
              <a:gd name="connsiteY115" fmla="*/ 2314596 h 4016937"/>
              <a:gd name="connsiteX116" fmla="*/ 510076 w 3837679"/>
              <a:gd name="connsiteY116" fmla="*/ 2188137 h 4016937"/>
              <a:gd name="connsiteX117" fmla="*/ 490621 w 3837679"/>
              <a:gd name="connsiteY117" fmla="*/ 1983856 h 4016937"/>
              <a:gd name="connsiteX118" fmla="*/ 500348 w 3837679"/>
              <a:gd name="connsiteY118" fmla="*/ 1633660 h 4016937"/>
              <a:gd name="connsiteX119" fmla="*/ 529531 w 3837679"/>
              <a:gd name="connsiteY119" fmla="*/ 1575294 h 4016937"/>
              <a:gd name="connsiteX120" fmla="*/ 548987 w 3837679"/>
              <a:gd name="connsiteY120" fmla="*/ 1526656 h 4016937"/>
              <a:gd name="connsiteX121" fmla="*/ 587897 w 3837679"/>
              <a:gd name="connsiteY121" fmla="*/ 1448834 h 4016937"/>
              <a:gd name="connsiteX122" fmla="*/ 607353 w 3837679"/>
              <a:gd name="connsiteY122" fmla="*/ 1400196 h 4016937"/>
              <a:gd name="connsiteX123" fmla="*/ 626808 w 3837679"/>
              <a:gd name="connsiteY123" fmla="*/ 1341830 h 4016937"/>
              <a:gd name="connsiteX124" fmla="*/ 655991 w 3837679"/>
              <a:gd name="connsiteY124" fmla="*/ 1312647 h 4016937"/>
              <a:gd name="connsiteX125" fmla="*/ 655991 w 3837679"/>
              <a:gd name="connsiteY125" fmla="*/ 1205643 h 4016937"/>
              <a:gd name="connsiteX126" fmla="*/ 626808 w 3837679"/>
              <a:gd name="connsiteY126" fmla="*/ 1186188 h 4016937"/>
              <a:gd name="connsiteX127" fmla="*/ 607353 w 3837679"/>
              <a:gd name="connsiteY127" fmla="*/ 1166732 h 4016937"/>
              <a:gd name="connsiteX128" fmla="*/ 568442 w 3837679"/>
              <a:gd name="connsiteY128" fmla="*/ 1147277 h 4016937"/>
              <a:gd name="connsiteX129" fmla="*/ 500348 w 3837679"/>
              <a:gd name="connsiteY129" fmla="*/ 1108366 h 4016937"/>
              <a:gd name="connsiteX130" fmla="*/ 441982 w 3837679"/>
              <a:gd name="connsiteY130" fmla="*/ 1020817 h 4016937"/>
              <a:gd name="connsiteX131" fmla="*/ 383616 w 3837679"/>
              <a:gd name="connsiteY131" fmla="*/ 942996 h 4016937"/>
              <a:gd name="connsiteX132" fmla="*/ 354433 w 3837679"/>
              <a:gd name="connsiteY132" fmla="*/ 923541 h 4016937"/>
              <a:gd name="connsiteX133" fmla="*/ 344706 w 3837679"/>
              <a:gd name="connsiteY133" fmla="*/ 894358 h 4016937"/>
              <a:gd name="connsiteX134" fmla="*/ 257157 w 3837679"/>
              <a:gd name="connsiteY134" fmla="*/ 816537 h 4016937"/>
              <a:gd name="connsiteX135" fmla="*/ 247429 w 3837679"/>
              <a:gd name="connsiteY135" fmla="*/ 787354 h 4016937"/>
              <a:gd name="connsiteX136" fmla="*/ 179335 w 3837679"/>
              <a:gd name="connsiteY136" fmla="*/ 719260 h 4016937"/>
              <a:gd name="connsiteX137" fmla="*/ 150153 w 3837679"/>
              <a:gd name="connsiteY137" fmla="*/ 690077 h 4016937"/>
              <a:gd name="connsiteX138" fmla="*/ 130697 w 3837679"/>
              <a:gd name="connsiteY138" fmla="*/ 660894 h 4016937"/>
              <a:gd name="connsiteX139" fmla="*/ 120970 w 3837679"/>
              <a:gd name="connsiteY139" fmla="*/ 631711 h 4016937"/>
              <a:gd name="connsiteX140" fmla="*/ 82059 w 3837679"/>
              <a:gd name="connsiteY140" fmla="*/ 573345 h 4016937"/>
              <a:gd name="connsiteX141" fmla="*/ 52876 w 3837679"/>
              <a:gd name="connsiteY141" fmla="*/ 495524 h 4016937"/>
              <a:gd name="connsiteX142" fmla="*/ 43148 w 3837679"/>
              <a:gd name="connsiteY142" fmla="*/ 456613 h 4016937"/>
              <a:gd name="connsiteX143" fmla="*/ 23693 w 3837679"/>
              <a:gd name="connsiteY143" fmla="*/ 407975 h 4016937"/>
              <a:gd name="connsiteX144" fmla="*/ 4238 w 3837679"/>
              <a:gd name="connsiteY144" fmla="*/ 184239 h 4016937"/>
              <a:gd name="connsiteX145" fmla="*/ 52876 w 3837679"/>
              <a:gd name="connsiteY145" fmla="*/ 116145 h 4016937"/>
              <a:gd name="connsiteX146" fmla="*/ 403072 w 3837679"/>
              <a:gd name="connsiteY146" fmla="*/ 96690 h 4016937"/>
              <a:gd name="connsiteX147" fmla="*/ 461438 w 3837679"/>
              <a:gd name="connsiteY147" fmla="*/ 86962 h 4016937"/>
              <a:gd name="connsiteX148" fmla="*/ 539259 w 3837679"/>
              <a:gd name="connsiteY148" fmla="*/ 67507 h 4016937"/>
              <a:gd name="connsiteX149" fmla="*/ 1210467 w 3837679"/>
              <a:gd name="connsiteY149" fmla="*/ 67507 h 4016937"/>
              <a:gd name="connsiteX150" fmla="*/ 1288289 w 3837679"/>
              <a:gd name="connsiteY150" fmla="*/ 77234 h 4016937"/>
              <a:gd name="connsiteX151" fmla="*/ 1307744 w 3837679"/>
              <a:gd name="connsiteY151" fmla="*/ 96690 h 4016937"/>
              <a:gd name="connsiteX152" fmla="*/ 1366110 w 3837679"/>
              <a:gd name="connsiteY152" fmla="*/ 116145 h 4016937"/>
              <a:gd name="connsiteX153" fmla="*/ 1385565 w 3837679"/>
              <a:gd name="connsiteY153" fmla="*/ 145328 h 4016937"/>
              <a:gd name="connsiteX154" fmla="*/ 1443931 w 3837679"/>
              <a:gd name="connsiteY154" fmla="*/ 164783 h 4016937"/>
              <a:gd name="connsiteX155" fmla="*/ 1453659 w 3837679"/>
              <a:gd name="connsiteY155" fmla="*/ 193966 h 4016937"/>
              <a:gd name="connsiteX156" fmla="*/ 1541208 w 3837679"/>
              <a:gd name="connsiteY156" fmla="*/ 252332 h 4016937"/>
              <a:gd name="connsiteX157" fmla="*/ 1609301 w 3837679"/>
              <a:gd name="connsiteY157" fmla="*/ 310698 h 4016937"/>
              <a:gd name="connsiteX158" fmla="*/ 1657940 w 3837679"/>
              <a:gd name="connsiteY158" fmla="*/ 330154 h 4016937"/>
              <a:gd name="connsiteX159" fmla="*/ 1764944 w 3837679"/>
              <a:gd name="connsiteY159" fmla="*/ 398247 h 4016937"/>
              <a:gd name="connsiteX160" fmla="*/ 1803855 w 3837679"/>
              <a:gd name="connsiteY160" fmla="*/ 407975 h 4016937"/>
              <a:gd name="connsiteX161" fmla="*/ 1862221 w 3837679"/>
              <a:gd name="connsiteY161" fmla="*/ 456613 h 4016937"/>
              <a:gd name="connsiteX162" fmla="*/ 1920587 w 3837679"/>
              <a:gd name="connsiteY162" fmla="*/ 524707 h 4016937"/>
              <a:gd name="connsiteX163" fmla="*/ 1969225 w 3837679"/>
              <a:gd name="connsiteY163" fmla="*/ 573345 h 4016937"/>
              <a:gd name="connsiteX164" fmla="*/ 2017863 w 3837679"/>
              <a:gd name="connsiteY164" fmla="*/ 651166 h 4016937"/>
              <a:gd name="connsiteX165" fmla="*/ 2047046 w 3837679"/>
              <a:gd name="connsiteY165" fmla="*/ 699805 h 4016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3837679" h="4016937">
                <a:moveTo>
                  <a:pt x="1745489" y="534434"/>
                </a:moveTo>
                <a:cubicBezTo>
                  <a:pt x="1768187" y="531192"/>
                  <a:pt x="1791099" y="529204"/>
                  <a:pt x="1813582" y="524707"/>
                </a:cubicBezTo>
                <a:cubicBezTo>
                  <a:pt x="1823637" y="522696"/>
                  <a:pt x="1832906" y="517796"/>
                  <a:pt x="1842765" y="514979"/>
                </a:cubicBezTo>
                <a:cubicBezTo>
                  <a:pt x="1855620" y="511306"/>
                  <a:pt x="1868566" y="507873"/>
                  <a:pt x="1881676" y="505251"/>
                </a:cubicBezTo>
                <a:cubicBezTo>
                  <a:pt x="1901017" y="501383"/>
                  <a:pt x="1920701" y="499392"/>
                  <a:pt x="1940042" y="495524"/>
                </a:cubicBezTo>
                <a:cubicBezTo>
                  <a:pt x="1970578" y="489417"/>
                  <a:pt x="1980321" y="485340"/>
                  <a:pt x="2008135" y="476068"/>
                </a:cubicBezTo>
                <a:cubicBezTo>
                  <a:pt x="2046009" y="438196"/>
                  <a:pt x="2012999" y="463423"/>
                  <a:pt x="2095684" y="446886"/>
                </a:cubicBezTo>
                <a:cubicBezTo>
                  <a:pt x="2105739" y="444875"/>
                  <a:pt x="2114919" y="439645"/>
                  <a:pt x="2124867" y="437158"/>
                </a:cubicBezTo>
                <a:cubicBezTo>
                  <a:pt x="2140907" y="433148"/>
                  <a:pt x="2157293" y="430673"/>
                  <a:pt x="2173506" y="427430"/>
                </a:cubicBezTo>
                <a:cubicBezTo>
                  <a:pt x="2336779" y="318583"/>
                  <a:pt x="2202593" y="400013"/>
                  <a:pt x="2689072" y="417703"/>
                </a:cubicBezTo>
                <a:cubicBezTo>
                  <a:pt x="2699610" y="418086"/>
                  <a:pt x="2763080" y="433096"/>
                  <a:pt x="2776621" y="437158"/>
                </a:cubicBezTo>
                <a:cubicBezTo>
                  <a:pt x="2796264" y="443051"/>
                  <a:pt x="2834987" y="456613"/>
                  <a:pt x="2834987" y="456613"/>
                </a:cubicBezTo>
                <a:cubicBezTo>
                  <a:pt x="2844715" y="463098"/>
                  <a:pt x="2855041" y="468765"/>
                  <a:pt x="2864170" y="476068"/>
                </a:cubicBezTo>
                <a:cubicBezTo>
                  <a:pt x="2871332" y="481797"/>
                  <a:pt x="2875761" y="490805"/>
                  <a:pt x="2883625" y="495524"/>
                </a:cubicBezTo>
                <a:cubicBezTo>
                  <a:pt x="2892418" y="500800"/>
                  <a:pt x="2903080" y="502009"/>
                  <a:pt x="2912808" y="505251"/>
                </a:cubicBezTo>
                <a:cubicBezTo>
                  <a:pt x="2922536" y="514979"/>
                  <a:pt x="2931423" y="525627"/>
                  <a:pt x="2941991" y="534434"/>
                </a:cubicBezTo>
                <a:cubicBezTo>
                  <a:pt x="2950972" y="541919"/>
                  <a:pt x="2961660" y="547094"/>
                  <a:pt x="2971174" y="553890"/>
                </a:cubicBezTo>
                <a:cubicBezTo>
                  <a:pt x="2984367" y="563314"/>
                  <a:pt x="2997629" y="572694"/>
                  <a:pt x="3010084" y="583073"/>
                </a:cubicBezTo>
                <a:cubicBezTo>
                  <a:pt x="3017130" y="588944"/>
                  <a:pt x="3021909" y="597441"/>
                  <a:pt x="3029540" y="602528"/>
                </a:cubicBezTo>
                <a:cubicBezTo>
                  <a:pt x="3041606" y="610572"/>
                  <a:pt x="3056650" y="613555"/>
                  <a:pt x="3068450" y="621983"/>
                </a:cubicBezTo>
                <a:cubicBezTo>
                  <a:pt x="3079645" y="629979"/>
                  <a:pt x="3087065" y="642359"/>
                  <a:pt x="3097633" y="651166"/>
                </a:cubicBezTo>
                <a:cubicBezTo>
                  <a:pt x="3106614" y="658651"/>
                  <a:pt x="3117088" y="664137"/>
                  <a:pt x="3126816" y="670622"/>
                </a:cubicBezTo>
                <a:cubicBezTo>
                  <a:pt x="3133301" y="680350"/>
                  <a:pt x="3138005" y="691538"/>
                  <a:pt x="3146272" y="699805"/>
                </a:cubicBezTo>
                <a:cubicBezTo>
                  <a:pt x="3154539" y="708072"/>
                  <a:pt x="3166474" y="711776"/>
                  <a:pt x="3175455" y="719260"/>
                </a:cubicBezTo>
                <a:cubicBezTo>
                  <a:pt x="3186023" y="728067"/>
                  <a:pt x="3194910" y="738715"/>
                  <a:pt x="3204638" y="748443"/>
                </a:cubicBezTo>
                <a:cubicBezTo>
                  <a:pt x="3234550" y="808270"/>
                  <a:pt x="3216048" y="775286"/>
                  <a:pt x="3263004" y="845720"/>
                </a:cubicBezTo>
                <a:cubicBezTo>
                  <a:pt x="3269489" y="855448"/>
                  <a:pt x="3274192" y="866636"/>
                  <a:pt x="3282459" y="874903"/>
                </a:cubicBezTo>
                <a:lnTo>
                  <a:pt x="3311642" y="904086"/>
                </a:lnTo>
                <a:cubicBezTo>
                  <a:pt x="3332217" y="986383"/>
                  <a:pt x="3304188" y="902631"/>
                  <a:pt x="3350553" y="972179"/>
                </a:cubicBezTo>
                <a:cubicBezTo>
                  <a:pt x="3356241" y="980711"/>
                  <a:pt x="3355694" y="992191"/>
                  <a:pt x="3360280" y="1001362"/>
                </a:cubicBezTo>
                <a:cubicBezTo>
                  <a:pt x="3365508" y="1011819"/>
                  <a:pt x="3374507" y="1020088"/>
                  <a:pt x="3379735" y="1030545"/>
                </a:cubicBezTo>
                <a:cubicBezTo>
                  <a:pt x="3420009" y="1111093"/>
                  <a:pt x="3353163" y="1005277"/>
                  <a:pt x="3408918" y="1088911"/>
                </a:cubicBezTo>
                <a:cubicBezTo>
                  <a:pt x="3412161" y="1105124"/>
                  <a:pt x="3412841" y="1122068"/>
                  <a:pt x="3418646" y="1137549"/>
                </a:cubicBezTo>
                <a:cubicBezTo>
                  <a:pt x="3422751" y="1148496"/>
                  <a:pt x="3432873" y="1156275"/>
                  <a:pt x="3438101" y="1166732"/>
                </a:cubicBezTo>
                <a:cubicBezTo>
                  <a:pt x="3442687" y="1175903"/>
                  <a:pt x="3443243" y="1186744"/>
                  <a:pt x="3447829" y="1195915"/>
                </a:cubicBezTo>
                <a:cubicBezTo>
                  <a:pt x="3453057" y="1206372"/>
                  <a:pt x="3462536" y="1214415"/>
                  <a:pt x="3467284" y="1225098"/>
                </a:cubicBezTo>
                <a:cubicBezTo>
                  <a:pt x="3475613" y="1243838"/>
                  <a:pt x="3479124" y="1264423"/>
                  <a:pt x="3486740" y="1283464"/>
                </a:cubicBezTo>
                <a:cubicBezTo>
                  <a:pt x="3493225" y="1299677"/>
                  <a:pt x="3501060" y="1315413"/>
                  <a:pt x="3506195" y="1332103"/>
                </a:cubicBezTo>
                <a:cubicBezTo>
                  <a:pt x="3514058" y="1357659"/>
                  <a:pt x="3519165" y="1383984"/>
                  <a:pt x="3525650" y="1409924"/>
                </a:cubicBezTo>
                <a:cubicBezTo>
                  <a:pt x="3528893" y="1422894"/>
                  <a:pt x="3529399" y="1436876"/>
                  <a:pt x="3535378" y="1448834"/>
                </a:cubicBezTo>
                <a:cubicBezTo>
                  <a:pt x="3545106" y="1468289"/>
                  <a:pt x="3553370" y="1488548"/>
                  <a:pt x="3564561" y="1507200"/>
                </a:cubicBezTo>
                <a:cubicBezTo>
                  <a:pt x="3606459" y="1577030"/>
                  <a:pt x="3582903" y="1514331"/>
                  <a:pt x="3613199" y="1585022"/>
                </a:cubicBezTo>
                <a:cubicBezTo>
                  <a:pt x="3617238" y="1594447"/>
                  <a:pt x="3619119" y="1604685"/>
                  <a:pt x="3622927" y="1614205"/>
                </a:cubicBezTo>
                <a:cubicBezTo>
                  <a:pt x="3632098" y="1637133"/>
                  <a:pt x="3641891" y="1659817"/>
                  <a:pt x="3652110" y="1682298"/>
                </a:cubicBezTo>
                <a:cubicBezTo>
                  <a:pt x="3658111" y="1695499"/>
                  <a:pt x="3666179" y="1707745"/>
                  <a:pt x="3671565" y="1721209"/>
                </a:cubicBezTo>
                <a:cubicBezTo>
                  <a:pt x="3679181" y="1740250"/>
                  <a:pt x="3681850" y="1761232"/>
                  <a:pt x="3691021" y="1779575"/>
                </a:cubicBezTo>
                <a:cubicBezTo>
                  <a:pt x="3697506" y="1792545"/>
                  <a:pt x="3705384" y="1804908"/>
                  <a:pt x="3710476" y="1818486"/>
                </a:cubicBezTo>
                <a:cubicBezTo>
                  <a:pt x="3715170" y="1831004"/>
                  <a:pt x="3715510" y="1844878"/>
                  <a:pt x="3720204" y="1857396"/>
                </a:cubicBezTo>
                <a:cubicBezTo>
                  <a:pt x="3725296" y="1870974"/>
                  <a:pt x="3733770" y="1883056"/>
                  <a:pt x="3739659" y="1896307"/>
                </a:cubicBezTo>
                <a:cubicBezTo>
                  <a:pt x="3746751" y="1912264"/>
                  <a:pt x="3752629" y="1928732"/>
                  <a:pt x="3759114" y="1944945"/>
                </a:cubicBezTo>
                <a:cubicBezTo>
                  <a:pt x="3765599" y="2087617"/>
                  <a:pt x="3769375" y="2230439"/>
                  <a:pt x="3778570" y="2372962"/>
                </a:cubicBezTo>
                <a:cubicBezTo>
                  <a:pt x="3783471" y="2448933"/>
                  <a:pt x="3785328" y="2534083"/>
                  <a:pt x="3817480" y="2606426"/>
                </a:cubicBezTo>
                <a:cubicBezTo>
                  <a:pt x="3822228" y="2617110"/>
                  <a:pt x="3830450" y="2625881"/>
                  <a:pt x="3836935" y="2635609"/>
                </a:cubicBezTo>
                <a:cubicBezTo>
                  <a:pt x="3833693" y="2869073"/>
                  <a:pt x="3845346" y="3103219"/>
                  <a:pt x="3827208" y="3336000"/>
                </a:cubicBezTo>
                <a:cubicBezTo>
                  <a:pt x="3825427" y="3358859"/>
                  <a:pt x="3794783" y="3368426"/>
                  <a:pt x="3778570" y="3384639"/>
                </a:cubicBezTo>
                <a:lnTo>
                  <a:pt x="3759114" y="3404094"/>
                </a:lnTo>
                <a:cubicBezTo>
                  <a:pt x="3749386" y="3413822"/>
                  <a:pt x="3740578" y="3424566"/>
                  <a:pt x="3729931" y="3433277"/>
                </a:cubicBezTo>
                <a:cubicBezTo>
                  <a:pt x="3694263" y="3462460"/>
                  <a:pt x="3655514" y="3488239"/>
                  <a:pt x="3622927" y="3520826"/>
                </a:cubicBezTo>
                <a:cubicBezTo>
                  <a:pt x="3609957" y="3533796"/>
                  <a:pt x="3599043" y="3549218"/>
                  <a:pt x="3584016" y="3559737"/>
                </a:cubicBezTo>
                <a:cubicBezTo>
                  <a:pt x="3533895" y="3594821"/>
                  <a:pt x="3480101" y="3624343"/>
                  <a:pt x="3428374" y="3657013"/>
                </a:cubicBezTo>
                <a:cubicBezTo>
                  <a:pt x="3418489" y="3663256"/>
                  <a:pt x="3407458" y="3668201"/>
                  <a:pt x="3399191" y="3676468"/>
                </a:cubicBezTo>
                <a:cubicBezTo>
                  <a:pt x="3392706" y="3682953"/>
                  <a:pt x="3387938" y="3691822"/>
                  <a:pt x="3379735" y="3695924"/>
                </a:cubicBezTo>
                <a:cubicBezTo>
                  <a:pt x="3367777" y="3701903"/>
                  <a:pt x="3353795" y="3702409"/>
                  <a:pt x="3340825" y="3705651"/>
                </a:cubicBezTo>
                <a:cubicBezTo>
                  <a:pt x="3327855" y="3712136"/>
                  <a:pt x="3314211" y="3717421"/>
                  <a:pt x="3301914" y="3725107"/>
                </a:cubicBezTo>
                <a:cubicBezTo>
                  <a:pt x="3288166" y="3733700"/>
                  <a:pt x="3277505" y="3747040"/>
                  <a:pt x="3263004" y="3754290"/>
                </a:cubicBezTo>
                <a:cubicBezTo>
                  <a:pt x="3244661" y="3763461"/>
                  <a:pt x="3224093" y="3767260"/>
                  <a:pt x="3204638" y="3773745"/>
                </a:cubicBezTo>
                <a:cubicBezTo>
                  <a:pt x="3194910" y="3776988"/>
                  <a:pt x="3185510" y="3781462"/>
                  <a:pt x="3175455" y="3783473"/>
                </a:cubicBezTo>
                <a:cubicBezTo>
                  <a:pt x="3159242" y="3786715"/>
                  <a:pt x="3142792" y="3788940"/>
                  <a:pt x="3126816" y="3793200"/>
                </a:cubicBezTo>
                <a:cubicBezTo>
                  <a:pt x="3094106" y="3801923"/>
                  <a:pt x="3062091" y="3813083"/>
                  <a:pt x="3029540" y="3822383"/>
                </a:cubicBezTo>
                <a:cubicBezTo>
                  <a:pt x="3016685" y="3826056"/>
                  <a:pt x="3003484" y="3828438"/>
                  <a:pt x="2990629" y="3832111"/>
                </a:cubicBezTo>
                <a:cubicBezTo>
                  <a:pt x="2980770" y="3834928"/>
                  <a:pt x="2971267" y="3838893"/>
                  <a:pt x="2961446" y="3841839"/>
                </a:cubicBezTo>
                <a:cubicBezTo>
                  <a:pt x="2938836" y="3848622"/>
                  <a:pt x="2916127" y="3855083"/>
                  <a:pt x="2893353" y="3861294"/>
                </a:cubicBezTo>
                <a:cubicBezTo>
                  <a:pt x="2880455" y="3864812"/>
                  <a:pt x="2867248" y="3867180"/>
                  <a:pt x="2854442" y="3871022"/>
                </a:cubicBezTo>
                <a:cubicBezTo>
                  <a:pt x="2802379" y="3886641"/>
                  <a:pt x="2752608" y="3911973"/>
                  <a:pt x="2698799" y="3919660"/>
                </a:cubicBezTo>
                <a:cubicBezTo>
                  <a:pt x="2676101" y="3922903"/>
                  <a:pt x="2653322" y="3925619"/>
                  <a:pt x="2630706" y="3929388"/>
                </a:cubicBezTo>
                <a:cubicBezTo>
                  <a:pt x="2614397" y="3932106"/>
                  <a:pt x="2598334" y="3936157"/>
                  <a:pt x="2582067" y="3939115"/>
                </a:cubicBezTo>
                <a:cubicBezTo>
                  <a:pt x="2562661" y="3942643"/>
                  <a:pt x="2542955" y="3944564"/>
                  <a:pt x="2523701" y="3948843"/>
                </a:cubicBezTo>
                <a:cubicBezTo>
                  <a:pt x="2449570" y="3965317"/>
                  <a:pt x="2541652" y="3949407"/>
                  <a:pt x="2465335" y="3978026"/>
                </a:cubicBezTo>
                <a:cubicBezTo>
                  <a:pt x="2449854" y="3983831"/>
                  <a:pt x="2432648" y="3983404"/>
                  <a:pt x="2416697" y="3987754"/>
                </a:cubicBezTo>
                <a:cubicBezTo>
                  <a:pt x="2396912" y="3993150"/>
                  <a:pt x="2377786" y="4000724"/>
                  <a:pt x="2358331" y="4007209"/>
                </a:cubicBezTo>
                <a:lnTo>
                  <a:pt x="2329148" y="4016937"/>
                </a:lnTo>
                <a:cubicBezTo>
                  <a:pt x="2098927" y="4010452"/>
                  <a:pt x="1868461" y="4009912"/>
                  <a:pt x="1638484" y="3997481"/>
                </a:cubicBezTo>
                <a:cubicBezTo>
                  <a:pt x="1626810" y="3996850"/>
                  <a:pt x="1620248" y="3982131"/>
                  <a:pt x="1609301" y="3978026"/>
                </a:cubicBezTo>
                <a:cubicBezTo>
                  <a:pt x="1593820" y="3972221"/>
                  <a:pt x="1576876" y="3971541"/>
                  <a:pt x="1560663" y="3968298"/>
                </a:cubicBezTo>
                <a:cubicBezTo>
                  <a:pt x="1540394" y="3958164"/>
                  <a:pt x="1515029" y="3950607"/>
                  <a:pt x="1502297" y="3929388"/>
                </a:cubicBezTo>
                <a:cubicBezTo>
                  <a:pt x="1459137" y="3857455"/>
                  <a:pt x="1532163" y="3944834"/>
                  <a:pt x="1473114" y="3871022"/>
                </a:cubicBezTo>
                <a:cubicBezTo>
                  <a:pt x="1467385" y="3863860"/>
                  <a:pt x="1459628" y="3858529"/>
                  <a:pt x="1453659" y="3851566"/>
                </a:cubicBezTo>
                <a:cubicBezTo>
                  <a:pt x="1440147" y="3835802"/>
                  <a:pt x="1429429" y="3817609"/>
                  <a:pt x="1414748" y="3802928"/>
                </a:cubicBezTo>
                <a:cubicBezTo>
                  <a:pt x="1403284" y="3791464"/>
                  <a:pt x="1388808" y="3783473"/>
                  <a:pt x="1375838" y="3773745"/>
                </a:cubicBezTo>
                <a:cubicBezTo>
                  <a:pt x="1355959" y="3714110"/>
                  <a:pt x="1373361" y="3751813"/>
                  <a:pt x="1298016" y="3676468"/>
                </a:cubicBezTo>
                <a:lnTo>
                  <a:pt x="1298016" y="3676468"/>
                </a:lnTo>
                <a:cubicBezTo>
                  <a:pt x="1288288" y="3660255"/>
                  <a:pt x="1280806" y="3642463"/>
                  <a:pt x="1268833" y="3627830"/>
                </a:cubicBezTo>
                <a:cubicBezTo>
                  <a:pt x="1251410" y="3606535"/>
                  <a:pt x="1225729" y="3592357"/>
                  <a:pt x="1210467" y="3569464"/>
                </a:cubicBezTo>
                <a:cubicBezTo>
                  <a:pt x="1197497" y="3550009"/>
                  <a:pt x="1180241" y="3532808"/>
                  <a:pt x="1171557" y="3511098"/>
                </a:cubicBezTo>
                <a:cubicBezTo>
                  <a:pt x="1165072" y="3494885"/>
                  <a:pt x="1158232" y="3478810"/>
                  <a:pt x="1152101" y="3462460"/>
                </a:cubicBezTo>
                <a:cubicBezTo>
                  <a:pt x="1148501" y="3452859"/>
                  <a:pt x="1148062" y="3441809"/>
                  <a:pt x="1142374" y="3433277"/>
                </a:cubicBezTo>
                <a:cubicBezTo>
                  <a:pt x="1134743" y="3421830"/>
                  <a:pt x="1122919" y="3413822"/>
                  <a:pt x="1113191" y="3404094"/>
                </a:cubicBezTo>
                <a:cubicBezTo>
                  <a:pt x="1109948" y="3394366"/>
                  <a:pt x="1106280" y="3384770"/>
                  <a:pt x="1103463" y="3374911"/>
                </a:cubicBezTo>
                <a:cubicBezTo>
                  <a:pt x="1099790" y="3362056"/>
                  <a:pt x="1100368" y="3347608"/>
                  <a:pt x="1093735" y="3336000"/>
                </a:cubicBezTo>
                <a:cubicBezTo>
                  <a:pt x="1086910" y="3324056"/>
                  <a:pt x="1072549" y="3318011"/>
                  <a:pt x="1064553" y="3306817"/>
                </a:cubicBezTo>
                <a:cubicBezTo>
                  <a:pt x="1056124" y="3295017"/>
                  <a:pt x="1053798" y="3279508"/>
                  <a:pt x="1045097" y="3267907"/>
                </a:cubicBezTo>
                <a:cubicBezTo>
                  <a:pt x="1034091" y="3253233"/>
                  <a:pt x="1018266" y="3242800"/>
                  <a:pt x="1006187" y="3228996"/>
                </a:cubicBezTo>
                <a:cubicBezTo>
                  <a:pt x="981463" y="3200740"/>
                  <a:pt x="977723" y="3189148"/>
                  <a:pt x="957548" y="3160903"/>
                </a:cubicBezTo>
                <a:cubicBezTo>
                  <a:pt x="948124" y="3147710"/>
                  <a:pt x="938093" y="3134962"/>
                  <a:pt x="928365" y="3121992"/>
                </a:cubicBezTo>
                <a:cubicBezTo>
                  <a:pt x="925123" y="3099294"/>
                  <a:pt x="926350" y="3075491"/>
                  <a:pt x="918638" y="3053898"/>
                </a:cubicBezTo>
                <a:cubicBezTo>
                  <a:pt x="909845" y="3029279"/>
                  <a:pt x="891959" y="3008909"/>
                  <a:pt x="879727" y="2985805"/>
                </a:cubicBezTo>
                <a:cubicBezTo>
                  <a:pt x="862765" y="2953765"/>
                  <a:pt x="852841" y="2917530"/>
                  <a:pt x="831089" y="2888528"/>
                </a:cubicBezTo>
                <a:cubicBezTo>
                  <a:pt x="821361" y="2875558"/>
                  <a:pt x="809780" y="2863790"/>
                  <a:pt x="801906" y="2849617"/>
                </a:cubicBezTo>
                <a:cubicBezTo>
                  <a:pt x="793426" y="2834353"/>
                  <a:pt x="789542" y="2816936"/>
                  <a:pt x="782450" y="2800979"/>
                </a:cubicBezTo>
                <a:cubicBezTo>
                  <a:pt x="776560" y="2787728"/>
                  <a:pt x="770190" y="2774659"/>
                  <a:pt x="762995" y="2762068"/>
                </a:cubicBezTo>
                <a:cubicBezTo>
                  <a:pt x="757195" y="2751917"/>
                  <a:pt x="749218" y="2743106"/>
                  <a:pt x="743540" y="2732886"/>
                </a:cubicBezTo>
                <a:cubicBezTo>
                  <a:pt x="649428" y="2563485"/>
                  <a:pt x="774637" y="2774988"/>
                  <a:pt x="685174" y="2625881"/>
                </a:cubicBezTo>
                <a:cubicBezTo>
                  <a:pt x="678689" y="2603183"/>
                  <a:pt x="671929" y="2580562"/>
                  <a:pt x="665718" y="2557788"/>
                </a:cubicBezTo>
                <a:cubicBezTo>
                  <a:pt x="655358" y="2519802"/>
                  <a:pt x="650673" y="2489662"/>
                  <a:pt x="636535" y="2450783"/>
                </a:cubicBezTo>
                <a:cubicBezTo>
                  <a:pt x="631579" y="2437155"/>
                  <a:pt x="622792" y="2425201"/>
                  <a:pt x="617080" y="2411873"/>
                </a:cubicBezTo>
                <a:cubicBezTo>
                  <a:pt x="603323" y="2379773"/>
                  <a:pt x="593788" y="2345832"/>
                  <a:pt x="578170" y="2314596"/>
                </a:cubicBezTo>
                <a:cubicBezTo>
                  <a:pt x="537296" y="2232848"/>
                  <a:pt x="559779" y="2275116"/>
                  <a:pt x="510076" y="2188137"/>
                </a:cubicBezTo>
                <a:cubicBezTo>
                  <a:pt x="505184" y="2144114"/>
                  <a:pt x="490621" y="2020366"/>
                  <a:pt x="490621" y="1983856"/>
                </a:cubicBezTo>
                <a:cubicBezTo>
                  <a:pt x="490621" y="1867079"/>
                  <a:pt x="489277" y="1749911"/>
                  <a:pt x="500348" y="1633660"/>
                </a:cubicBezTo>
                <a:cubicBezTo>
                  <a:pt x="502410" y="1612006"/>
                  <a:pt x="520530" y="1595096"/>
                  <a:pt x="529531" y="1575294"/>
                </a:cubicBezTo>
                <a:cubicBezTo>
                  <a:pt x="536757" y="1559398"/>
                  <a:pt x="541670" y="1542510"/>
                  <a:pt x="548987" y="1526656"/>
                </a:cubicBezTo>
                <a:cubicBezTo>
                  <a:pt x="561141" y="1500323"/>
                  <a:pt x="575743" y="1475167"/>
                  <a:pt x="587897" y="1448834"/>
                </a:cubicBezTo>
                <a:cubicBezTo>
                  <a:pt x="595214" y="1432980"/>
                  <a:pt x="601386" y="1416606"/>
                  <a:pt x="607353" y="1400196"/>
                </a:cubicBezTo>
                <a:cubicBezTo>
                  <a:pt x="614361" y="1380923"/>
                  <a:pt x="616849" y="1359757"/>
                  <a:pt x="626808" y="1341830"/>
                </a:cubicBezTo>
                <a:cubicBezTo>
                  <a:pt x="633489" y="1329804"/>
                  <a:pt x="646263" y="1322375"/>
                  <a:pt x="655991" y="1312647"/>
                </a:cubicBezTo>
                <a:cubicBezTo>
                  <a:pt x="669670" y="1271607"/>
                  <a:pt x="677989" y="1260639"/>
                  <a:pt x="655991" y="1205643"/>
                </a:cubicBezTo>
                <a:cubicBezTo>
                  <a:pt x="651649" y="1194788"/>
                  <a:pt x="635937" y="1193491"/>
                  <a:pt x="626808" y="1186188"/>
                </a:cubicBezTo>
                <a:cubicBezTo>
                  <a:pt x="619646" y="1180459"/>
                  <a:pt x="614984" y="1171819"/>
                  <a:pt x="607353" y="1166732"/>
                </a:cubicBezTo>
                <a:cubicBezTo>
                  <a:pt x="595287" y="1158688"/>
                  <a:pt x="580739" y="1154963"/>
                  <a:pt x="568442" y="1147277"/>
                </a:cubicBezTo>
                <a:cubicBezTo>
                  <a:pt x="501134" y="1105210"/>
                  <a:pt x="557683" y="1127478"/>
                  <a:pt x="500348" y="1108366"/>
                </a:cubicBezTo>
                <a:cubicBezTo>
                  <a:pt x="478286" y="1020113"/>
                  <a:pt x="511693" y="1125385"/>
                  <a:pt x="441982" y="1020817"/>
                </a:cubicBezTo>
                <a:cubicBezTo>
                  <a:pt x="424195" y="994137"/>
                  <a:pt x="409325" y="963563"/>
                  <a:pt x="383616" y="942996"/>
                </a:cubicBezTo>
                <a:cubicBezTo>
                  <a:pt x="374487" y="935693"/>
                  <a:pt x="364161" y="930026"/>
                  <a:pt x="354433" y="923541"/>
                </a:cubicBezTo>
                <a:cubicBezTo>
                  <a:pt x="351191" y="913813"/>
                  <a:pt x="351001" y="902452"/>
                  <a:pt x="344706" y="894358"/>
                </a:cubicBezTo>
                <a:cubicBezTo>
                  <a:pt x="308827" y="848227"/>
                  <a:pt x="296165" y="842542"/>
                  <a:pt x="257157" y="816537"/>
                </a:cubicBezTo>
                <a:cubicBezTo>
                  <a:pt x="253914" y="806809"/>
                  <a:pt x="253835" y="795361"/>
                  <a:pt x="247429" y="787354"/>
                </a:cubicBezTo>
                <a:cubicBezTo>
                  <a:pt x="227376" y="762288"/>
                  <a:pt x="202033" y="741958"/>
                  <a:pt x="179335" y="719260"/>
                </a:cubicBezTo>
                <a:cubicBezTo>
                  <a:pt x="169608" y="709532"/>
                  <a:pt x="157784" y="701523"/>
                  <a:pt x="150153" y="690077"/>
                </a:cubicBezTo>
                <a:lnTo>
                  <a:pt x="130697" y="660894"/>
                </a:lnTo>
                <a:cubicBezTo>
                  <a:pt x="127455" y="651166"/>
                  <a:pt x="125950" y="640674"/>
                  <a:pt x="120970" y="631711"/>
                </a:cubicBezTo>
                <a:cubicBezTo>
                  <a:pt x="109615" y="611271"/>
                  <a:pt x="82059" y="573345"/>
                  <a:pt x="82059" y="573345"/>
                </a:cubicBezTo>
                <a:cubicBezTo>
                  <a:pt x="57386" y="449986"/>
                  <a:pt x="90448" y="583193"/>
                  <a:pt x="52876" y="495524"/>
                </a:cubicBezTo>
                <a:cubicBezTo>
                  <a:pt x="47610" y="483235"/>
                  <a:pt x="47376" y="469296"/>
                  <a:pt x="43148" y="456613"/>
                </a:cubicBezTo>
                <a:cubicBezTo>
                  <a:pt x="37626" y="440048"/>
                  <a:pt x="30178" y="424188"/>
                  <a:pt x="23693" y="407975"/>
                </a:cubicBezTo>
                <a:cubicBezTo>
                  <a:pt x="17208" y="333396"/>
                  <a:pt x="-10442" y="257646"/>
                  <a:pt x="4238" y="184239"/>
                </a:cubicBezTo>
                <a:cubicBezTo>
                  <a:pt x="11811" y="146370"/>
                  <a:pt x="3560" y="121077"/>
                  <a:pt x="52876" y="116145"/>
                </a:cubicBezTo>
                <a:cubicBezTo>
                  <a:pt x="169208" y="104512"/>
                  <a:pt x="286340" y="103175"/>
                  <a:pt x="403072" y="96690"/>
                </a:cubicBezTo>
                <a:cubicBezTo>
                  <a:pt x="422527" y="93447"/>
                  <a:pt x="442152" y="91095"/>
                  <a:pt x="461438" y="86962"/>
                </a:cubicBezTo>
                <a:cubicBezTo>
                  <a:pt x="487583" y="81359"/>
                  <a:pt x="539259" y="67507"/>
                  <a:pt x="539259" y="67507"/>
                </a:cubicBezTo>
                <a:cubicBezTo>
                  <a:pt x="746071" y="-70372"/>
                  <a:pt x="566218" y="41389"/>
                  <a:pt x="1210467" y="67507"/>
                </a:cubicBezTo>
                <a:cubicBezTo>
                  <a:pt x="1236588" y="68566"/>
                  <a:pt x="1262348" y="73992"/>
                  <a:pt x="1288289" y="77234"/>
                </a:cubicBezTo>
                <a:cubicBezTo>
                  <a:pt x="1294774" y="83719"/>
                  <a:pt x="1299541" y="92588"/>
                  <a:pt x="1307744" y="96690"/>
                </a:cubicBezTo>
                <a:cubicBezTo>
                  <a:pt x="1326087" y="105861"/>
                  <a:pt x="1366110" y="116145"/>
                  <a:pt x="1366110" y="116145"/>
                </a:cubicBezTo>
                <a:cubicBezTo>
                  <a:pt x="1372595" y="125873"/>
                  <a:pt x="1375651" y="139132"/>
                  <a:pt x="1385565" y="145328"/>
                </a:cubicBezTo>
                <a:cubicBezTo>
                  <a:pt x="1402955" y="156197"/>
                  <a:pt x="1443931" y="164783"/>
                  <a:pt x="1443931" y="164783"/>
                </a:cubicBezTo>
                <a:cubicBezTo>
                  <a:pt x="1447174" y="174511"/>
                  <a:pt x="1446986" y="186181"/>
                  <a:pt x="1453659" y="193966"/>
                </a:cubicBezTo>
                <a:cubicBezTo>
                  <a:pt x="1480643" y="225448"/>
                  <a:pt x="1506759" y="235108"/>
                  <a:pt x="1541208" y="252332"/>
                </a:cubicBezTo>
                <a:cubicBezTo>
                  <a:pt x="1563324" y="274448"/>
                  <a:pt x="1581224" y="295100"/>
                  <a:pt x="1609301" y="310698"/>
                </a:cubicBezTo>
                <a:cubicBezTo>
                  <a:pt x="1624565" y="319178"/>
                  <a:pt x="1642610" y="321792"/>
                  <a:pt x="1657940" y="330154"/>
                </a:cubicBezTo>
                <a:cubicBezTo>
                  <a:pt x="1661805" y="332262"/>
                  <a:pt x="1753047" y="395273"/>
                  <a:pt x="1764944" y="398247"/>
                </a:cubicBezTo>
                <a:lnTo>
                  <a:pt x="1803855" y="407975"/>
                </a:lnTo>
                <a:cubicBezTo>
                  <a:pt x="1905061" y="509181"/>
                  <a:pt x="1767410" y="375345"/>
                  <a:pt x="1862221" y="456613"/>
                </a:cubicBezTo>
                <a:cubicBezTo>
                  <a:pt x="1943912" y="526635"/>
                  <a:pt x="1868957" y="465702"/>
                  <a:pt x="1920587" y="524707"/>
                </a:cubicBezTo>
                <a:cubicBezTo>
                  <a:pt x="1935685" y="541962"/>
                  <a:pt x="1955245" y="555172"/>
                  <a:pt x="1969225" y="573345"/>
                </a:cubicBezTo>
                <a:cubicBezTo>
                  <a:pt x="1987876" y="597591"/>
                  <a:pt x="1999871" y="626427"/>
                  <a:pt x="2017863" y="651166"/>
                </a:cubicBezTo>
                <a:cubicBezTo>
                  <a:pt x="2051632" y="697598"/>
                  <a:pt x="2047046" y="660622"/>
                  <a:pt x="2047046" y="699805"/>
                </a:cubicBezTo>
              </a:path>
            </a:pathLst>
          </a:custGeom>
          <a:noFill/>
          <a:ln w="285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9EEBC02-701B-4299-A280-1C15E1E1DF7A}"/>
              </a:ext>
            </a:extLst>
          </p:cNvPr>
          <p:cNvSpPr/>
          <p:nvPr/>
        </p:nvSpPr>
        <p:spPr>
          <a:xfrm>
            <a:off x="4542817" y="5700409"/>
            <a:ext cx="3086100" cy="66148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声纹识别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AF9FEAD-4DE2-44C3-B8FD-32FFA6BFF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14" y="2154476"/>
            <a:ext cx="2485619" cy="248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2" grpId="0" animBg="1"/>
      <p:bldP spid="8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15FB3370-3E11-4591-ACD7-7A20A02431E8}"/>
              </a:ext>
            </a:extLst>
          </p:cNvPr>
          <p:cNvGrpSpPr/>
          <p:nvPr/>
        </p:nvGrpSpPr>
        <p:grpSpPr>
          <a:xfrm>
            <a:off x="1246635" y="111364"/>
            <a:ext cx="9127348" cy="6746636"/>
            <a:chOff x="1487117" y="0"/>
            <a:chExt cx="9127348" cy="674663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CACEB6C-0F83-444C-96D5-21815BC67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117" y="2250836"/>
              <a:ext cx="4762500" cy="4495800"/>
            </a:xfrm>
            <a:prstGeom prst="rect">
              <a:avLst/>
            </a:prstGeom>
          </p:spPr>
        </p:pic>
        <p:sp>
          <p:nvSpPr>
            <p:cNvPr id="5" name="思想气泡: 云 4">
              <a:extLst>
                <a:ext uri="{FF2B5EF4-FFF2-40B4-BE49-F238E27FC236}">
                  <a16:creationId xmlns:a16="http://schemas.microsoft.com/office/drawing/2014/main" id="{BD695DE3-5A07-4BC9-88BE-845C3066B63C}"/>
                </a:ext>
              </a:extLst>
            </p:cNvPr>
            <p:cNvSpPr/>
            <p:nvPr/>
          </p:nvSpPr>
          <p:spPr>
            <a:xfrm>
              <a:off x="4534678" y="0"/>
              <a:ext cx="6079787" cy="3677055"/>
            </a:xfrm>
            <a:prstGeom prst="cloudCallout">
              <a:avLst>
                <a:gd name="adj1" fmla="val -34113"/>
                <a:gd name="adj2" fmla="val 6144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E9649605-0EC7-48B3-984A-293650E8093C}"/>
                </a:ext>
              </a:extLst>
            </p:cNvPr>
            <p:cNvSpPr/>
            <p:nvPr/>
          </p:nvSpPr>
          <p:spPr>
            <a:xfrm>
              <a:off x="5081858" y="1419839"/>
              <a:ext cx="5141151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声纹识别安全吗</a:t>
              </a:r>
              <a:r>
                <a:rPr lang="zh-CN" altLang="en-US" sz="4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？</a:t>
              </a:r>
              <a:endParaRPr lang="zh-CN" altLang="en-US" sz="4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7F015F1-4943-44E7-A21A-197D5C210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8" b="89711" l="2500" r="92941">
                        <a14:foregroundMark x1="83382" y1="14309" x2="83382" y2="14309"/>
                        <a14:foregroundMark x1="84265" y1="13023" x2="84265" y2="13023"/>
                        <a14:foregroundMark x1="84118" y1="10129" x2="83529" y2="14952"/>
                        <a14:foregroundMark x1="83529" y1="16720" x2="82794" y2="23633"/>
                        <a14:foregroundMark x1="87059" y1="25884" x2="84412" y2="27653"/>
                        <a14:foregroundMark x1="88529" y1="24116" x2="93382" y2="18167"/>
                        <a14:foregroundMark x1="86176" y1="32637" x2="89265" y2="33762"/>
                        <a14:foregroundMark x1="89265" y1="33762" x2="91765" y2="34727"/>
                        <a14:foregroundMark x1="47206" y1="51929" x2="57059" y2="48392"/>
                        <a14:foregroundMark x1="57059" y1="48392" x2="76029" y2="49678"/>
                        <a14:foregroundMark x1="38676" y1="45177" x2="40294" y2="57395"/>
                        <a14:foregroundMark x1="40588" y1="42605" x2="50000" y2="40997"/>
                        <a14:foregroundMark x1="50000" y1="40997" x2="67353" y2="40997"/>
                        <a14:foregroundMark x1="67353" y1="40997" x2="75000" y2="40675"/>
                        <a14:foregroundMark x1="75000" y1="40675" x2="75294" y2="40675"/>
                        <a14:foregroundMark x1="57353" y1="40514" x2="66765" y2="40514"/>
                        <a14:foregroundMark x1="49706" y1="43248" x2="67206" y2="43248"/>
                        <a14:foregroundMark x1="67206" y1="43248" x2="77500" y2="42926"/>
                        <a14:foregroundMark x1="68676" y1="40997" x2="78382" y2="43248"/>
                        <a14:foregroundMark x1="78382" y1="43248" x2="83676" y2="49035"/>
                        <a14:foregroundMark x1="83676" y1="49035" x2="79412" y2="65756"/>
                        <a14:foregroundMark x1="79412" y1="65756" x2="46618" y2="72990"/>
                        <a14:foregroundMark x1="46618" y1="72990" x2="39412" y2="70096"/>
                        <a14:foregroundMark x1="39412" y1="70096" x2="38382" y2="54180"/>
                        <a14:foregroundMark x1="52353" y1="67846" x2="60588" y2="67524"/>
                        <a14:foregroundMark x1="60588" y1="67524" x2="71618" y2="67524"/>
                        <a14:foregroundMark x1="61471" y1="71061" x2="76765" y2="68167"/>
                        <a14:foregroundMark x1="76765" y1="68167" x2="82500" y2="64309"/>
                        <a14:foregroundMark x1="80735" y1="63826" x2="81471" y2="73794"/>
                        <a14:foregroundMark x1="23529" y1="29582" x2="26912" y2="36977"/>
                        <a14:foregroundMark x1="26912" y1="36977" x2="26912" y2="37781"/>
                        <a14:foregroundMark x1="8676" y1="43248" x2="24265" y2="45338"/>
                        <a14:foregroundMark x1="6176" y1="42765" x2="6176" y2="42765"/>
                        <a14:foregroundMark x1="2500" y1="45498" x2="2500" y2="45498"/>
                        <a14:foregroundMark x1="2500" y1="45820" x2="2500" y2="45820"/>
                        <a14:foregroundMark x1="20000" y1="28135" x2="21618" y2="29421"/>
                        <a14:foregroundMark x1="50441" y1="41801" x2="60735" y2="38907"/>
                        <a14:foregroundMark x1="60735" y1="38907" x2="79265" y2="39550"/>
                        <a14:foregroundMark x1="54412" y1="41801" x2="69853" y2="40997"/>
                        <a14:foregroundMark x1="63971" y1="42605" x2="72794" y2="42926"/>
                        <a14:foregroundMark x1="72794" y1="42926" x2="73529" y2="42926"/>
                        <a14:foregroundMark x1="77500" y1="40997" x2="81324" y2="46945"/>
                        <a14:foregroundMark x1="70882" y1="69936" x2="78088" y2="68810"/>
                        <a14:foregroundMark x1="68088" y1="68328" x2="81176" y2="68328"/>
                        <a14:foregroundMark x1="74706" y1="71543" x2="77647" y2="70579"/>
                        <a14:foregroundMark x1="28235" y1="64630" x2="22794" y2="75241"/>
                        <a14:foregroundMark x1="4706" y1="58039" x2="20882" y2="54662"/>
                        <a14:foregroundMark x1="20882" y1="54662" x2="26765" y2="56913"/>
                        <a14:foregroundMark x1="3235" y1="55627" x2="3235" y2="62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418" y="1024727"/>
            <a:ext cx="2413465" cy="2207611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E6541B-CB5C-4183-9273-3C06F18E3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95" y="2830748"/>
            <a:ext cx="2218201" cy="2378685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  <a:prstDash val="dashDot"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EDC32D-3BF8-4B1B-AF43-7C7AD0CAB9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584" y="3912262"/>
            <a:ext cx="2413464" cy="2221844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88138D3D-98CD-4082-8DC9-3FA8F1C4C9B0}"/>
              </a:ext>
            </a:extLst>
          </p:cNvPr>
          <p:cNvGrpSpPr/>
          <p:nvPr/>
        </p:nvGrpSpPr>
        <p:grpSpPr>
          <a:xfrm>
            <a:off x="4294196" y="2480553"/>
            <a:ext cx="4081319" cy="3093396"/>
            <a:chOff x="4294196" y="2480553"/>
            <a:chExt cx="4081319" cy="3093396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4FB5F0D-4CCD-46E3-BBBD-372B1D2E168A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4294196" y="4017523"/>
              <a:ext cx="1714939" cy="25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3EA7CE84-BEAD-4A4B-ABE0-A59457D88891}"/>
                </a:ext>
              </a:extLst>
            </p:cNvPr>
            <p:cNvGrpSpPr/>
            <p:nvPr/>
          </p:nvGrpSpPr>
          <p:grpSpPr>
            <a:xfrm>
              <a:off x="6009135" y="2480553"/>
              <a:ext cx="2366380" cy="3093396"/>
              <a:chOff x="6009135" y="2480553"/>
              <a:chExt cx="2366380" cy="3093396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8EF112F5-496B-4740-883B-0A7C1218B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9135" y="2480553"/>
                <a:ext cx="0" cy="30933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85B4DBEE-8D1B-421B-AD5A-1E1A3B4CA94E}"/>
                  </a:ext>
                </a:extLst>
              </p:cNvPr>
              <p:cNvCxnSpPr/>
              <p:nvPr/>
            </p:nvCxnSpPr>
            <p:spPr>
              <a:xfrm>
                <a:off x="6009135" y="2483207"/>
                <a:ext cx="22822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188BE0D9-B9B0-40F3-80CF-0BF6B22B7827}"/>
                  </a:ext>
                </a:extLst>
              </p:cNvPr>
              <p:cNvCxnSpPr/>
              <p:nvPr/>
            </p:nvCxnSpPr>
            <p:spPr>
              <a:xfrm>
                <a:off x="6009135" y="5573949"/>
                <a:ext cx="236638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3D1541EC-605E-477C-8DB3-1D17FDDAA0DA}"/>
              </a:ext>
            </a:extLst>
          </p:cNvPr>
          <p:cNvSpPr/>
          <p:nvPr/>
        </p:nvSpPr>
        <p:spPr>
          <a:xfrm>
            <a:off x="5151665" y="2105561"/>
            <a:ext cx="2496038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16600" b="1" cap="none" spc="0" dirty="0">
                <a:ln/>
                <a:solidFill>
                  <a:schemeClr val="accent3"/>
                </a:solidFill>
                <a:effectLst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98019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B86A050-1476-4999-8D54-E57C08C47022}"/>
              </a:ext>
            </a:extLst>
          </p:cNvPr>
          <p:cNvGrpSpPr/>
          <p:nvPr/>
        </p:nvGrpSpPr>
        <p:grpSpPr>
          <a:xfrm>
            <a:off x="5129071" y="4402124"/>
            <a:ext cx="1420668" cy="1488749"/>
            <a:chOff x="5721352" y="3138054"/>
            <a:chExt cx="1687944" cy="190153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C15C0A3-C160-49F2-A4FC-E7ED42AE73CF}"/>
                </a:ext>
              </a:extLst>
            </p:cNvPr>
            <p:cNvSpPr/>
            <p:nvPr/>
          </p:nvSpPr>
          <p:spPr>
            <a:xfrm>
              <a:off x="5721352" y="3138054"/>
              <a:ext cx="1687944" cy="190153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KSO_Shape">
              <a:extLst>
                <a:ext uri="{FF2B5EF4-FFF2-40B4-BE49-F238E27FC236}">
                  <a16:creationId xmlns:a16="http://schemas.microsoft.com/office/drawing/2014/main" id="{A3C736ED-DB43-4146-A343-332D1FFB2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928" y="3429000"/>
              <a:ext cx="670792" cy="1319645"/>
            </a:xfrm>
            <a:custGeom>
              <a:avLst/>
              <a:gdLst/>
              <a:ahLst/>
              <a:cxnLst/>
              <a:rect l="0" t="0" r="r" b="b"/>
              <a:pathLst>
                <a:path w="725488" h="1450976">
                  <a:moveTo>
                    <a:pt x="180975" y="543686"/>
                  </a:moveTo>
                  <a:lnTo>
                    <a:pt x="544513" y="543686"/>
                  </a:lnTo>
                  <a:lnTo>
                    <a:pt x="544513" y="785648"/>
                  </a:lnTo>
                  <a:lnTo>
                    <a:pt x="544248" y="794903"/>
                  </a:lnTo>
                  <a:lnTo>
                    <a:pt x="543187" y="804158"/>
                  </a:lnTo>
                  <a:lnTo>
                    <a:pt x="542392" y="813149"/>
                  </a:lnTo>
                  <a:lnTo>
                    <a:pt x="540536" y="822140"/>
                  </a:lnTo>
                  <a:lnTo>
                    <a:pt x="538679" y="830867"/>
                  </a:lnTo>
                  <a:lnTo>
                    <a:pt x="536293" y="839329"/>
                  </a:lnTo>
                  <a:lnTo>
                    <a:pt x="533111" y="847791"/>
                  </a:lnTo>
                  <a:lnTo>
                    <a:pt x="530194" y="856253"/>
                  </a:lnTo>
                  <a:lnTo>
                    <a:pt x="526482" y="864186"/>
                  </a:lnTo>
                  <a:lnTo>
                    <a:pt x="522504" y="871855"/>
                  </a:lnTo>
                  <a:lnTo>
                    <a:pt x="517997" y="879523"/>
                  </a:lnTo>
                  <a:lnTo>
                    <a:pt x="513224" y="886928"/>
                  </a:lnTo>
                  <a:lnTo>
                    <a:pt x="508186" y="893803"/>
                  </a:lnTo>
                  <a:lnTo>
                    <a:pt x="502882" y="900943"/>
                  </a:lnTo>
                  <a:lnTo>
                    <a:pt x="497049" y="907290"/>
                  </a:lnTo>
                  <a:lnTo>
                    <a:pt x="490950" y="913636"/>
                  </a:lnTo>
                  <a:lnTo>
                    <a:pt x="484851" y="919718"/>
                  </a:lnTo>
                  <a:lnTo>
                    <a:pt x="478222" y="925271"/>
                  </a:lnTo>
                  <a:lnTo>
                    <a:pt x="471328" y="930825"/>
                  </a:lnTo>
                  <a:lnTo>
                    <a:pt x="464169" y="935849"/>
                  </a:lnTo>
                  <a:lnTo>
                    <a:pt x="456744" y="940609"/>
                  </a:lnTo>
                  <a:lnTo>
                    <a:pt x="449054" y="944840"/>
                  </a:lnTo>
                  <a:lnTo>
                    <a:pt x="441630" y="949071"/>
                  </a:lnTo>
                  <a:lnTo>
                    <a:pt x="433145" y="952773"/>
                  </a:lnTo>
                  <a:lnTo>
                    <a:pt x="424925" y="955682"/>
                  </a:lnTo>
                  <a:lnTo>
                    <a:pt x="416705" y="958855"/>
                  </a:lnTo>
                  <a:lnTo>
                    <a:pt x="407954" y="961235"/>
                  </a:lnTo>
                  <a:lnTo>
                    <a:pt x="399204" y="963086"/>
                  </a:lnTo>
                  <a:lnTo>
                    <a:pt x="390188" y="964673"/>
                  </a:lnTo>
                  <a:lnTo>
                    <a:pt x="380908" y="965730"/>
                  </a:lnTo>
                  <a:lnTo>
                    <a:pt x="371892" y="966788"/>
                  </a:lnTo>
                  <a:lnTo>
                    <a:pt x="362612" y="966788"/>
                  </a:lnTo>
                  <a:lnTo>
                    <a:pt x="353331" y="966788"/>
                  </a:lnTo>
                  <a:lnTo>
                    <a:pt x="344050" y="965730"/>
                  </a:lnTo>
                  <a:lnTo>
                    <a:pt x="334770" y="964673"/>
                  </a:lnTo>
                  <a:lnTo>
                    <a:pt x="326019" y="963086"/>
                  </a:lnTo>
                  <a:lnTo>
                    <a:pt x="317269" y="961235"/>
                  </a:lnTo>
                  <a:lnTo>
                    <a:pt x="308518" y="958855"/>
                  </a:lnTo>
                  <a:lnTo>
                    <a:pt x="300033" y="955682"/>
                  </a:lnTo>
                  <a:lnTo>
                    <a:pt x="291813" y="952773"/>
                  </a:lnTo>
                  <a:lnTo>
                    <a:pt x="283858" y="949071"/>
                  </a:lnTo>
                  <a:lnTo>
                    <a:pt x="275903" y="944840"/>
                  </a:lnTo>
                  <a:lnTo>
                    <a:pt x="268214" y="940609"/>
                  </a:lnTo>
                  <a:lnTo>
                    <a:pt x="261054" y="935849"/>
                  </a:lnTo>
                  <a:lnTo>
                    <a:pt x="253895" y="930825"/>
                  </a:lnTo>
                  <a:lnTo>
                    <a:pt x="247001" y="925271"/>
                  </a:lnTo>
                  <a:lnTo>
                    <a:pt x="240372" y="919718"/>
                  </a:lnTo>
                  <a:lnTo>
                    <a:pt x="234008" y="913636"/>
                  </a:lnTo>
                  <a:lnTo>
                    <a:pt x="228174" y="907290"/>
                  </a:lnTo>
                  <a:lnTo>
                    <a:pt x="222341" y="900943"/>
                  </a:lnTo>
                  <a:lnTo>
                    <a:pt x="217037" y="893803"/>
                  </a:lnTo>
                  <a:lnTo>
                    <a:pt x="211999" y="886928"/>
                  </a:lnTo>
                  <a:lnTo>
                    <a:pt x="207226" y="879523"/>
                  </a:lnTo>
                  <a:lnTo>
                    <a:pt x="202984" y="871855"/>
                  </a:lnTo>
                  <a:lnTo>
                    <a:pt x="199006" y="864186"/>
                  </a:lnTo>
                  <a:lnTo>
                    <a:pt x="195294" y="856253"/>
                  </a:lnTo>
                  <a:lnTo>
                    <a:pt x="191847" y="847791"/>
                  </a:lnTo>
                  <a:lnTo>
                    <a:pt x="189195" y="839329"/>
                  </a:lnTo>
                  <a:lnTo>
                    <a:pt x="186809" y="830867"/>
                  </a:lnTo>
                  <a:lnTo>
                    <a:pt x="184422" y="822140"/>
                  </a:lnTo>
                  <a:lnTo>
                    <a:pt x="183097" y="813149"/>
                  </a:lnTo>
                  <a:lnTo>
                    <a:pt x="181771" y="804158"/>
                  </a:lnTo>
                  <a:lnTo>
                    <a:pt x="181240" y="794903"/>
                  </a:lnTo>
                  <a:lnTo>
                    <a:pt x="180975" y="785648"/>
                  </a:lnTo>
                  <a:lnTo>
                    <a:pt x="180975" y="543686"/>
                  </a:lnTo>
                  <a:close/>
                  <a:moveTo>
                    <a:pt x="60589" y="484188"/>
                  </a:moveTo>
                  <a:lnTo>
                    <a:pt x="66675" y="484453"/>
                  </a:lnTo>
                  <a:lnTo>
                    <a:pt x="72760" y="485510"/>
                  </a:lnTo>
                  <a:lnTo>
                    <a:pt x="78581" y="487096"/>
                  </a:lnTo>
                  <a:lnTo>
                    <a:pt x="84137" y="488947"/>
                  </a:lnTo>
                  <a:lnTo>
                    <a:pt x="89429" y="491591"/>
                  </a:lnTo>
                  <a:lnTo>
                    <a:pt x="94191" y="494499"/>
                  </a:lnTo>
                  <a:lnTo>
                    <a:pt x="99219" y="497935"/>
                  </a:lnTo>
                  <a:lnTo>
                    <a:pt x="103452" y="501901"/>
                  </a:lnTo>
                  <a:lnTo>
                    <a:pt x="107421" y="506131"/>
                  </a:lnTo>
                  <a:lnTo>
                    <a:pt x="110596" y="510889"/>
                  </a:lnTo>
                  <a:lnTo>
                    <a:pt x="113771" y="515912"/>
                  </a:lnTo>
                  <a:lnTo>
                    <a:pt x="116152" y="521200"/>
                  </a:lnTo>
                  <a:lnTo>
                    <a:pt x="118269" y="526487"/>
                  </a:lnTo>
                  <a:lnTo>
                    <a:pt x="119856" y="532303"/>
                  </a:lnTo>
                  <a:lnTo>
                    <a:pt x="120650" y="538383"/>
                  </a:lnTo>
                  <a:lnTo>
                    <a:pt x="121179" y="544464"/>
                  </a:lnTo>
                  <a:lnTo>
                    <a:pt x="121179" y="786095"/>
                  </a:lnTo>
                  <a:lnTo>
                    <a:pt x="121179" y="793233"/>
                  </a:lnTo>
                  <a:lnTo>
                    <a:pt x="121973" y="803807"/>
                  </a:lnTo>
                  <a:lnTo>
                    <a:pt x="123560" y="817554"/>
                  </a:lnTo>
                  <a:lnTo>
                    <a:pt x="124619" y="825750"/>
                  </a:lnTo>
                  <a:lnTo>
                    <a:pt x="126206" y="834209"/>
                  </a:lnTo>
                  <a:lnTo>
                    <a:pt x="128058" y="843462"/>
                  </a:lnTo>
                  <a:lnTo>
                    <a:pt x="130175" y="853244"/>
                  </a:lnTo>
                  <a:lnTo>
                    <a:pt x="132821" y="863290"/>
                  </a:lnTo>
                  <a:lnTo>
                    <a:pt x="136260" y="873600"/>
                  </a:lnTo>
                  <a:lnTo>
                    <a:pt x="139964" y="883910"/>
                  </a:lnTo>
                  <a:lnTo>
                    <a:pt x="144198" y="894485"/>
                  </a:lnTo>
                  <a:lnTo>
                    <a:pt x="149225" y="905588"/>
                  </a:lnTo>
                  <a:lnTo>
                    <a:pt x="154517" y="916163"/>
                  </a:lnTo>
                  <a:lnTo>
                    <a:pt x="160867" y="927002"/>
                  </a:lnTo>
                  <a:lnTo>
                    <a:pt x="164306" y="932289"/>
                  </a:lnTo>
                  <a:lnTo>
                    <a:pt x="167746" y="937577"/>
                  </a:lnTo>
                  <a:lnTo>
                    <a:pt x="171714" y="942864"/>
                  </a:lnTo>
                  <a:lnTo>
                    <a:pt x="175683" y="947887"/>
                  </a:lnTo>
                  <a:lnTo>
                    <a:pt x="179652" y="953174"/>
                  </a:lnTo>
                  <a:lnTo>
                    <a:pt x="184150" y="957933"/>
                  </a:lnTo>
                  <a:lnTo>
                    <a:pt x="188384" y="962956"/>
                  </a:lnTo>
                  <a:lnTo>
                    <a:pt x="193411" y="967714"/>
                  </a:lnTo>
                  <a:lnTo>
                    <a:pt x="198438" y="972209"/>
                  </a:lnTo>
                  <a:lnTo>
                    <a:pt x="203730" y="976967"/>
                  </a:lnTo>
                  <a:lnTo>
                    <a:pt x="209286" y="981197"/>
                  </a:lnTo>
                  <a:lnTo>
                    <a:pt x="214577" y="985427"/>
                  </a:lnTo>
                  <a:lnTo>
                    <a:pt x="220663" y="989657"/>
                  </a:lnTo>
                  <a:lnTo>
                    <a:pt x="226748" y="993622"/>
                  </a:lnTo>
                  <a:lnTo>
                    <a:pt x="233363" y="997323"/>
                  </a:lnTo>
                  <a:lnTo>
                    <a:pt x="239977" y="1001025"/>
                  </a:lnTo>
                  <a:lnTo>
                    <a:pt x="246857" y="1004461"/>
                  </a:lnTo>
                  <a:lnTo>
                    <a:pt x="254000" y="1007634"/>
                  </a:lnTo>
                  <a:lnTo>
                    <a:pt x="261673" y="1010542"/>
                  </a:lnTo>
                  <a:lnTo>
                    <a:pt x="269346" y="1013714"/>
                  </a:lnTo>
                  <a:lnTo>
                    <a:pt x="277019" y="1016093"/>
                  </a:lnTo>
                  <a:lnTo>
                    <a:pt x="285750" y="1018473"/>
                  </a:lnTo>
                  <a:lnTo>
                    <a:pt x="294217" y="1020852"/>
                  </a:lnTo>
                  <a:lnTo>
                    <a:pt x="302948" y="1022438"/>
                  </a:lnTo>
                  <a:lnTo>
                    <a:pt x="312209" y="1024024"/>
                  </a:lnTo>
                  <a:lnTo>
                    <a:pt x="321734" y="1025611"/>
                  </a:lnTo>
                  <a:lnTo>
                    <a:pt x="331523" y="1026404"/>
                  </a:lnTo>
                  <a:lnTo>
                    <a:pt x="341842" y="1027461"/>
                  </a:lnTo>
                  <a:lnTo>
                    <a:pt x="352161" y="1027726"/>
                  </a:lnTo>
                  <a:lnTo>
                    <a:pt x="362744" y="1027990"/>
                  </a:lnTo>
                  <a:lnTo>
                    <a:pt x="373857" y="1027726"/>
                  </a:lnTo>
                  <a:lnTo>
                    <a:pt x="384440" y="1027197"/>
                  </a:lnTo>
                  <a:lnTo>
                    <a:pt x="394759" y="1026404"/>
                  </a:lnTo>
                  <a:lnTo>
                    <a:pt x="404813" y="1025346"/>
                  </a:lnTo>
                  <a:lnTo>
                    <a:pt x="414602" y="1023760"/>
                  </a:lnTo>
                  <a:lnTo>
                    <a:pt x="424127" y="1022174"/>
                  </a:lnTo>
                  <a:lnTo>
                    <a:pt x="432859" y="1020059"/>
                  </a:lnTo>
                  <a:lnTo>
                    <a:pt x="441854" y="1017944"/>
                  </a:lnTo>
                  <a:lnTo>
                    <a:pt x="450321" y="1015565"/>
                  </a:lnTo>
                  <a:lnTo>
                    <a:pt x="458523" y="1012921"/>
                  </a:lnTo>
                  <a:lnTo>
                    <a:pt x="466196" y="1009749"/>
                  </a:lnTo>
                  <a:lnTo>
                    <a:pt x="473869" y="1006312"/>
                  </a:lnTo>
                  <a:lnTo>
                    <a:pt x="481013" y="1003140"/>
                  </a:lnTo>
                  <a:lnTo>
                    <a:pt x="488157" y="999438"/>
                  </a:lnTo>
                  <a:lnTo>
                    <a:pt x="494771" y="995473"/>
                  </a:lnTo>
                  <a:lnTo>
                    <a:pt x="501386" y="991507"/>
                  </a:lnTo>
                  <a:lnTo>
                    <a:pt x="507736" y="987278"/>
                  </a:lnTo>
                  <a:lnTo>
                    <a:pt x="513821" y="983048"/>
                  </a:lnTo>
                  <a:lnTo>
                    <a:pt x="519113" y="978289"/>
                  </a:lnTo>
                  <a:lnTo>
                    <a:pt x="524669" y="973795"/>
                  </a:lnTo>
                  <a:lnTo>
                    <a:pt x="530225" y="969036"/>
                  </a:lnTo>
                  <a:lnTo>
                    <a:pt x="534988" y="964013"/>
                  </a:lnTo>
                  <a:lnTo>
                    <a:pt x="540015" y="959255"/>
                  </a:lnTo>
                  <a:lnTo>
                    <a:pt x="544248" y="953967"/>
                  </a:lnTo>
                  <a:lnTo>
                    <a:pt x="548746" y="948944"/>
                  </a:lnTo>
                  <a:lnTo>
                    <a:pt x="552715" y="943657"/>
                  </a:lnTo>
                  <a:lnTo>
                    <a:pt x="556684" y="938105"/>
                  </a:lnTo>
                  <a:lnTo>
                    <a:pt x="560388" y="932554"/>
                  </a:lnTo>
                  <a:lnTo>
                    <a:pt x="564092" y="927266"/>
                  </a:lnTo>
                  <a:lnTo>
                    <a:pt x="567267" y="921715"/>
                  </a:lnTo>
                  <a:lnTo>
                    <a:pt x="573352" y="910876"/>
                  </a:lnTo>
                  <a:lnTo>
                    <a:pt x="578644" y="899772"/>
                  </a:lnTo>
                  <a:lnTo>
                    <a:pt x="583407" y="888404"/>
                  </a:lnTo>
                  <a:lnTo>
                    <a:pt x="587375" y="877830"/>
                  </a:lnTo>
                  <a:lnTo>
                    <a:pt x="591080" y="867255"/>
                  </a:lnTo>
                  <a:lnTo>
                    <a:pt x="594255" y="856416"/>
                  </a:lnTo>
                  <a:lnTo>
                    <a:pt x="596636" y="846899"/>
                  </a:lnTo>
                  <a:lnTo>
                    <a:pt x="598752" y="837117"/>
                  </a:lnTo>
                  <a:lnTo>
                    <a:pt x="600605" y="828129"/>
                  </a:lnTo>
                  <a:lnTo>
                    <a:pt x="601928" y="819934"/>
                  </a:lnTo>
                  <a:lnTo>
                    <a:pt x="602721" y="812267"/>
                  </a:lnTo>
                  <a:lnTo>
                    <a:pt x="604044" y="799577"/>
                  </a:lnTo>
                  <a:lnTo>
                    <a:pt x="604573" y="790853"/>
                  </a:lnTo>
                  <a:lnTo>
                    <a:pt x="604573" y="786095"/>
                  </a:lnTo>
                  <a:lnTo>
                    <a:pt x="604573" y="544464"/>
                  </a:lnTo>
                  <a:lnTo>
                    <a:pt x="604838" y="538383"/>
                  </a:lnTo>
                  <a:lnTo>
                    <a:pt x="605896" y="532303"/>
                  </a:lnTo>
                  <a:lnTo>
                    <a:pt x="607219" y="526487"/>
                  </a:lnTo>
                  <a:lnTo>
                    <a:pt x="609336" y="521200"/>
                  </a:lnTo>
                  <a:lnTo>
                    <a:pt x="611982" y="515912"/>
                  </a:lnTo>
                  <a:lnTo>
                    <a:pt x="614892" y="510889"/>
                  </a:lnTo>
                  <a:lnTo>
                    <a:pt x="618332" y="506131"/>
                  </a:lnTo>
                  <a:lnTo>
                    <a:pt x="622300" y="501901"/>
                  </a:lnTo>
                  <a:lnTo>
                    <a:pt x="626534" y="497935"/>
                  </a:lnTo>
                  <a:lnTo>
                    <a:pt x="631296" y="494499"/>
                  </a:lnTo>
                  <a:lnTo>
                    <a:pt x="636323" y="491591"/>
                  </a:lnTo>
                  <a:lnTo>
                    <a:pt x="641350" y="488947"/>
                  </a:lnTo>
                  <a:lnTo>
                    <a:pt x="646907" y="487096"/>
                  </a:lnTo>
                  <a:lnTo>
                    <a:pt x="652992" y="485510"/>
                  </a:lnTo>
                  <a:lnTo>
                    <a:pt x="658813" y="484453"/>
                  </a:lnTo>
                  <a:lnTo>
                    <a:pt x="664898" y="484188"/>
                  </a:lnTo>
                  <a:lnTo>
                    <a:pt x="671248" y="484453"/>
                  </a:lnTo>
                  <a:lnTo>
                    <a:pt x="677069" y="485510"/>
                  </a:lnTo>
                  <a:lnTo>
                    <a:pt x="682890" y="487096"/>
                  </a:lnTo>
                  <a:lnTo>
                    <a:pt x="688711" y="488947"/>
                  </a:lnTo>
                  <a:lnTo>
                    <a:pt x="694003" y="491591"/>
                  </a:lnTo>
                  <a:lnTo>
                    <a:pt x="698765" y="494499"/>
                  </a:lnTo>
                  <a:lnTo>
                    <a:pt x="703528" y="497935"/>
                  </a:lnTo>
                  <a:lnTo>
                    <a:pt x="708026" y="501901"/>
                  </a:lnTo>
                  <a:lnTo>
                    <a:pt x="711994" y="506131"/>
                  </a:lnTo>
                  <a:lnTo>
                    <a:pt x="715169" y="510889"/>
                  </a:lnTo>
                  <a:lnTo>
                    <a:pt x="718344" y="515912"/>
                  </a:lnTo>
                  <a:lnTo>
                    <a:pt x="720726" y="521200"/>
                  </a:lnTo>
                  <a:lnTo>
                    <a:pt x="722842" y="526487"/>
                  </a:lnTo>
                  <a:lnTo>
                    <a:pt x="724430" y="532303"/>
                  </a:lnTo>
                  <a:lnTo>
                    <a:pt x="725223" y="538383"/>
                  </a:lnTo>
                  <a:lnTo>
                    <a:pt x="725488" y="544464"/>
                  </a:lnTo>
                  <a:lnTo>
                    <a:pt x="725488" y="786095"/>
                  </a:lnTo>
                  <a:lnTo>
                    <a:pt x="725223" y="797462"/>
                  </a:lnTo>
                  <a:lnTo>
                    <a:pt x="724694" y="809095"/>
                  </a:lnTo>
                  <a:lnTo>
                    <a:pt x="723636" y="821255"/>
                  </a:lnTo>
                  <a:lnTo>
                    <a:pt x="722313" y="833681"/>
                  </a:lnTo>
                  <a:lnTo>
                    <a:pt x="720461" y="846370"/>
                  </a:lnTo>
                  <a:lnTo>
                    <a:pt x="718080" y="859853"/>
                  </a:lnTo>
                  <a:lnTo>
                    <a:pt x="714905" y="873336"/>
                  </a:lnTo>
                  <a:lnTo>
                    <a:pt x="711465" y="886554"/>
                  </a:lnTo>
                  <a:lnTo>
                    <a:pt x="707496" y="900830"/>
                  </a:lnTo>
                  <a:lnTo>
                    <a:pt x="702998" y="914312"/>
                  </a:lnTo>
                  <a:lnTo>
                    <a:pt x="698236" y="928324"/>
                  </a:lnTo>
                  <a:lnTo>
                    <a:pt x="692415" y="942335"/>
                  </a:lnTo>
                  <a:lnTo>
                    <a:pt x="686065" y="956347"/>
                  </a:lnTo>
                  <a:lnTo>
                    <a:pt x="679186" y="970094"/>
                  </a:lnTo>
                  <a:lnTo>
                    <a:pt x="671513" y="983841"/>
                  </a:lnTo>
                  <a:lnTo>
                    <a:pt x="663311" y="997323"/>
                  </a:lnTo>
                  <a:lnTo>
                    <a:pt x="658813" y="1003933"/>
                  </a:lnTo>
                  <a:lnTo>
                    <a:pt x="654315" y="1010542"/>
                  </a:lnTo>
                  <a:lnTo>
                    <a:pt x="649552" y="1017151"/>
                  </a:lnTo>
                  <a:lnTo>
                    <a:pt x="644525" y="1023496"/>
                  </a:lnTo>
                  <a:lnTo>
                    <a:pt x="639498" y="1029841"/>
                  </a:lnTo>
                  <a:lnTo>
                    <a:pt x="634207" y="1035921"/>
                  </a:lnTo>
                  <a:lnTo>
                    <a:pt x="628650" y="1042001"/>
                  </a:lnTo>
                  <a:lnTo>
                    <a:pt x="623094" y="1048082"/>
                  </a:lnTo>
                  <a:lnTo>
                    <a:pt x="617009" y="1054162"/>
                  </a:lnTo>
                  <a:lnTo>
                    <a:pt x="610923" y="1059978"/>
                  </a:lnTo>
                  <a:lnTo>
                    <a:pt x="604838" y="1065530"/>
                  </a:lnTo>
                  <a:lnTo>
                    <a:pt x="598488" y="1071082"/>
                  </a:lnTo>
                  <a:lnTo>
                    <a:pt x="591873" y="1076369"/>
                  </a:lnTo>
                  <a:lnTo>
                    <a:pt x="584730" y="1081656"/>
                  </a:lnTo>
                  <a:lnTo>
                    <a:pt x="577850" y="1086944"/>
                  </a:lnTo>
                  <a:lnTo>
                    <a:pt x="570442" y="1091702"/>
                  </a:lnTo>
                  <a:lnTo>
                    <a:pt x="563034" y="1096461"/>
                  </a:lnTo>
                  <a:lnTo>
                    <a:pt x="555096" y="1101219"/>
                  </a:lnTo>
                  <a:lnTo>
                    <a:pt x="547159" y="1105714"/>
                  </a:lnTo>
                  <a:lnTo>
                    <a:pt x="538957" y="1109944"/>
                  </a:lnTo>
                  <a:lnTo>
                    <a:pt x="530755" y="1113909"/>
                  </a:lnTo>
                  <a:lnTo>
                    <a:pt x="522288" y="1117875"/>
                  </a:lnTo>
                  <a:lnTo>
                    <a:pt x="513292" y="1121576"/>
                  </a:lnTo>
                  <a:lnTo>
                    <a:pt x="504296" y="1125277"/>
                  </a:lnTo>
                  <a:lnTo>
                    <a:pt x="495036" y="1128185"/>
                  </a:lnTo>
                  <a:lnTo>
                    <a:pt x="485246" y="1131357"/>
                  </a:lnTo>
                  <a:lnTo>
                    <a:pt x="475721" y="1134001"/>
                  </a:lnTo>
                  <a:lnTo>
                    <a:pt x="465932" y="1136909"/>
                  </a:lnTo>
                  <a:lnTo>
                    <a:pt x="455613" y="1139288"/>
                  </a:lnTo>
                  <a:lnTo>
                    <a:pt x="445029" y="1141139"/>
                  </a:lnTo>
                  <a:lnTo>
                    <a:pt x="434182" y="1142989"/>
                  </a:lnTo>
                  <a:lnTo>
                    <a:pt x="423069" y="1144840"/>
                  </a:lnTo>
                  <a:lnTo>
                    <a:pt x="423069" y="1329896"/>
                  </a:lnTo>
                  <a:lnTo>
                    <a:pt x="664898" y="1329896"/>
                  </a:lnTo>
                  <a:lnTo>
                    <a:pt x="671248" y="1330161"/>
                  </a:lnTo>
                  <a:lnTo>
                    <a:pt x="677069" y="1331218"/>
                  </a:lnTo>
                  <a:lnTo>
                    <a:pt x="682890" y="1332540"/>
                  </a:lnTo>
                  <a:lnTo>
                    <a:pt x="688711" y="1334919"/>
                  </a:lnTo>
                  <a:lnTo>
                    <a:pt x="694003" y="1337299"/>
                  </a:lnTo>
                  <a:lnTo>
                    <a:pt x="698765" y="1340207"/>
                  </a:lnTo>
                  <a:lnTo>
                    <a:pt x="703528" y="1343643"/>
                  </a:lnTo>
                  <a:lnTo>
                    <a:pt x="708026" y="1347609"/>
                  </a:lnTo>
                  <a:lnTo>
                    <a:pt x="711994" y="1351839"/>
                  </a:lnTo>
                  <a:lnTo>
                    <a:pt x="715169" y="1356862"/>
                  </a:lnTo>
                  <a:lnTo>
                    <a:pt x="718344" y="1361620"/>
                  </a:lnTo>
                  <a:lnTo>
                    <a:pt x="720726" y="1366908"/>
                  </a:lnTo>
                  <a:lnTo>
                    <a:pt x="722842" y="1372195"/>
                  </a:lnTo>
                  <a:lnTo>
                    <a:pt x="724430" y="1378011"/>
                  </a:lnTo>
                  <a:lnTo>
                    <a:pt x="725223" y="1384092"/>
                  </a:lnTo>
                  <a:lnTo>
                    <a:pt x="725488" y="1390172"/>
                  </a:lnTo>
                  <a:lnTo>
                    <a:pt x="725223" y="1396517"/>
                  </a:lnTo>
                  <a:lnTo>
                    <a:pt x="724430" y="1402333"/>
                  </a:lnTo>
                  <a:lnTo>
                    <a:pt x="722842" y="1408149"/>
                  </a:lnTo>
                  <a:lnTo>
                    <a:pt x="720726" y="1413965"/>
                  </a:lnTo>
                  <a:lnTo>
                    <a:pt x="718344" y="1419252"/>
                  </a:lnTo>
                  <a:lnTo>
                    <a:pt x="715169" y="1424011"/>
                  </a:lnTo>
                  <a:lnTo>
                    <a:pt x="711994" y="1429034"/>
                  </a:lnTo>
                  <a:lnTo>
                    <a:pt x="708026" y="1433264"/>
                  </a:lnTo>
                  <a:lnTo>
                    <a:pt x="703528" y="1436965"/>
                  </a:lnTo>
                  <a:lnTo>
                    <a:pt x="698765" y="1440402"/>
                  </a:lnTo>
                  <a:lnTo>
                    <a:pt x="694003" y="1443574"/>
                  </a:lnTo>
                  <a:lnTo>
                    <a:pt x="688711" y="1445953"/>
                  </a:lnTo>
                  <a:lnTo>
                    <a:pt x="682890" y="1448068"/>
                  </a:lnTo>
                  <a:lnTo>
                    <a:pt x="677069" y="1449654"/>
                  </a:lnTo>
                  <a:lnTo>
                    <a:pt x="671248" y="1450447"/>
                  </a:lnTo>
                  <a:lnTo>
                    <a:pt x="664898" y="1450976"/>
                  </a:lnTo>
                  <a:lnTo>
                    <a:pt x="60589" y="1450976"/>
                  </a:lnTo>
                  <a:lnTo>
                    <a:pt x="54239" y="1450447"/>
                  </a:lnTo>
                  <a:lnTo>
                    <a:pt x="48419" y="1449654"/>
                  </a:lnTo>
                  <a:lnTo>
                    <a:pt x="42598" y="1448068"/>
                  </a:lnTo>
                  <a:lnTo>
                    <a:pt x="37041" y="1445953"/>
                  </a:lnTo>
                  <a:lnTo>
                    <a:pt x="31750" y="1443574"/>
                  </a:lnTo>
                  <a:lnTo>
                    <a:pt x="26723" y="1440402"/>
                  </a:lnTo>
                  <a:lnTo>
                    <a:pt x="21960" y="1436965"/>
                  </a:lnTo>
                  <a:lnTo>
                    <a:pt x="17727" y="1433264"/>
                  </a:lnTo>
                  <a:lnTo>
                    <a:pt x="13758" y="1429034"/>
                  </a:lnTo>
                  <a:lnTo>
                    <a:pt x="10319" y="1424011"/>
                  </a:lnTo>
                  <a:lnTo>
                    <a:pt x="7408" y="1419252"/>
                  </a:lnTo>
                  <a:lnTo>
                    <a:pt x="5027" y="1413965"/>
                  </a:lnTo>
                  <a:lnTo>
                    <a:pt x="2646" y="1408149"/>
                  </a:lnTo>
                  <a:lnTo>
                    <a:pt x="1323" y="1402333"/>
                  </a:lnTo>
                  <a:lnTo>
                    <a:pt x="264" y="1396517"/>
                  </a:lnTo>
                  <a:lnTo>
                    <a:pt x="0" y="1390172"/>
                  </a:lnTo>
                  <a:lnTo>
                    <a:pt x="264" y="1384092"/>
                  </a:lnTo>
                  <a:lnTo>
                    <a:pt x="1323" y="1378011"/>
                  </a:lnTo>
                  <a:lnTo>
                    <a:pt x="2646" y="1372195"/>
                  </a:lnTo>
                  <a:lnTo>
                    <a:pt x="5027" y="1366908"/>
                  </a:lnTo>
                  <a:lnTo>
                    <a:pt x="7408" y="1361620"/>
                  </a:lnTo>
                  <a:lnTo>
                    <a:pt x="10319" y="1356862"/>
                  </a:lnTo>
                  <a:lnTo>
                    <a:pt x="13758" y="1351839"/>
                  </a:lnTo>
                  <a:lnTo>
                    <a:pt x="17727" y="1347609"/>
                  </a:lnTo>
                  <a:lnTo>
                    <a:pt x="21960" y="1343643"/>
                  </a:lnTo>
                  <a:lnTo>
                    <a:pt x="26723" y="1340207"/>
                  </a:lnTo>
                  <a:lnTo>
                    <a:pt x="31750" y="1337299"/>
                  </a:lnTo>
                  <a:lnTo>
                    <a:pt x="37041" y="1334919"/>
                  </a:lnTo>
                  <a:lnTo>
                    <a:pt x="42598" y="1332540"/>
                  </a:lnTo>
                  <a:lnTo>
                    <a:pt x="48419" y="1331218"/>
                  </a:lnTo>
                  <a:lnTo>
                    <a:pt x="54239" y="1330161"/>
                  </a:lnTo>
                  <a:lnTo>
                    <a:pt x="60589" y="1329896"/>
                  </a:lnTo>
                  <a:lnTo>
                    <a:pt x="302419" y="1329896"/>
                  </a:lnTo>
                  <a:lnTo>
                    <a:pt x="302419" y="1144840"/>
                  </a:lnTo>
                  <a:lnTo>
                    <a:pt x="291571" y="1142989"/>
                  </a:lnTo>
                  <a:lnTo>
                    <a:pt x="280459" y="1141139"/>
                  </a:lnTo>
                  <a:lnTo>
                    <a:pt x="270140" y="1139288"/>
                  </a:lnTo>
                  <a:lnTo>
                    <a:pt x="259821" y="1136909"/>
                  </a:lnTo>
                  <a:lnTo>
                    <a:pt x="250032" y="1134001"/>
                  </a:lnTo>
                  <a:lnTo>
                    <a:pt x="240242" y="1131357"/>
                  </a:lnTo>
                  <a:lnTo>
                    <a:pt x="230452" y="1128185"/>
                  </a:lnTo>
                  <a:lnTo>
                    <a:pt x="221457" y="1125277"/>
                  </a:lnTo>
                  <a:lnTo>
                    <a:pt x="212196" y="1121576"/>
                  </a:lnTo>
                  <a:lnTo>
                    <a:pt x="203465" y="1117875"/>
                  </a:lnTo>
                  <a:lnTo>
                    <a:pt x="194734" y="1113909"/>
                  </a:lnTo>
                  <a:lnTo>
                    <a:pt x="186532" y="1109944"/>
                  </a:lnTo>
                  <a:lnTo>
                    <a:pt x="178329" y="1105714"/>
                  </a:lnTo>
                  <a:lnTo>
                    <a:pt x="170392" y="1101219"/>
                  </a:lnTo>
                  <a:lnTo>
                    <a:pt x="162454" y="1096461"/>
                  </a:lnTo>
                  <a:lnTo>
                    <a:pt x="155310" y="1091702"/>
                  </a:lnTo>
                  <a:lnTo>
                    <a:pt x="147902" y="1086944"/>
                  </a:lnTo>
                  <a:lnTo>
                    <a:pt x="140758" y="1081656"/>
                  </a:lnTo>
                  <a:lnTo>
                    <a:pt x="133879" y="1076369"/>
                  </a:lnTo>
                  <a:lnTo>
                    <a:pt x="127264" y="1071082"/>
                  </a:lnTo>
                  <a:lnTo>
                    <a:pt x="120650" y="1065530"/>
                  </a:lnTo>
                  <a:lnTo>
                    <a:pt x="114564" y="1059978"/>
                  </a:lnTo>
                  <a:lnTo>
                    <a:pt x="108479" y="1054162"/>
                  </a:lnTo>
                  <a:lnTo>
                    <a:pt x="102394" y="1048082"/>
                  </a:lnTo>
                  <a:lnTo>
                    <a:pt x="97102" y="1042001"/>
                  </a:lnTo>
                  <a:lnTo>
                    <a:pt x="91546" y="1035921"/>
                  </a:lnTo>
                  <a:lnTo>
                    <a:pt x="85989" y="1029841"/>
                  </a:lnTo>
                  <a:lnTo>
                    <a:pt x="81227" y="1023496"/>
                  </a:lnTo>
                  <a:lnTo>
                    <a:pt x="75935" y="1017151"/>
                  </a:lnTo>
                  <a:lnTo>
                    <a:pt x="71437" y="1010542"/>
                  </a:lnTo>
                  <a:lnTo>
                    <a:pt x="66675" y="1003933"/>
                  </a:lnTo>
                  <a:lnTo>
                    <a:pt x="62177" y="997323"/>
                  </a:lnTo>
                  <a:lnTo>
                    <a:pt x="53975" y="983841"/>
                  </a:lnTo>
                  <a:lnTo>
                    <a:pt x="46302" y="970094"/>
                  </a:lnTo>
                  <a:lnTo>
                    <a:pt x="39687" y="956347"/>
                  </a:lnTo>
                  <a:lnTo>
                    <a:pt x="33337" y="942335"/>
                  </a:lnTo>
                  <a:lnTo>
                    <a:pt x="27516" y="928324"/>
                  </a:lnTo>
                  <a:lnTo>
                    <a:pt x="22489" y="914312"/>
                  </a:lnTo>
                  <a:lnTo>
                    <a:pt x="17991" y="900830"/>
                  </a:lnTo>
                  <a:lnTo>
                    <a:pt x="14023" y="886554"/>
                  </a:lnTo>
                  <a:lnTo>
                    <a:pt x="10583" y="873336"/>
                  </a:lnTo>
                  <a:lnTo>
                    <a:pt x="7673" y="859853"/>
                  </a:lnTo>
                  <a:lnTo>
                    <a:pt x="5291" y="846370"/>
                  </a:lnTo>
                  <a:lnTo>
                    <a:pt x="3439" y="833681"/>
                  </a:lnTo>
                  <a:lnTo>
                    <a:pt x="1852" y="821255"/>
                  </a:lnTo>
                  <a:lnTo>
                    <a:pt x="1058" y="809095"/>
                  </a:lnTo>
                  <a:lnTo>
                    <a:pt x="264" y="797462"/>
                  </a:lnTo>
                  <a:lnTo>
                    <a:pt x="0" y="786095"/>
                  </a:lnTo>
                  <a:lnTo>
                    <a:pt x="0" y="544464"/>
                  </a:lnTo>
                  <a:lnTo>
                    <a:pt x="264" y="538383"/>
                  </a:lnTo>
                  <a:lnTo>
                    <a:pt x="1323" y="532303"/>
                  </a:lnTo>
                  <a:lnTo>
                    <a:pt x="2646" y="526487"/>
                  </a:lnTo>
                  <a:lnTo>
                    <a:pt x="5027" y="521200"/>
                  </a:lnTo>
                  <a:lnTo>
                    <a:pt x="7408" y="515912"/>
                  </a:lnTo>
                  <a:lnTo>
                    <a:pt x="10319" y="510889"/>
                  </a:lnTo>
                  <a:lnTo>
                    <a:pt x="13758" y="506131"/>
                  </a:lnTo>
                  <a:lnTo>
                    <a:pt x="17727" y="501901"/>
                  </a:lnTo>
                  <a:lnTo>
                    <a:pt x="21960" y="497935"/>
                  </a:lnTo>
                  <a:lnTo>
                    <a:pt x="26723" y="494499"/>
                  </a:lnTo>
                  <a:lnTo>
                    <a:pt x="31750" y="491591"/>
                  </a:lnTo>
                  <a:lnTo>
                    <a:pt x="37041" y="488947"/>
                  </a:lnTo>
                  <a:lnTo>
                    <a:pt x="42598" y="487096"/>
                  </a:lnTo>
                  <a:lnTo>
                    <a:pt x="48419" y="485510"/>
                  </a:lnTo>
                  <a:lnTo>
                    <a:pt x="54239" y="484453"/>
                  </a:lnTo>
                  <a:lnTo>
                    <a:pt x="60589" y="484188"/>
                  </a:lnTo>
                  <a:close/>
                  <a:moveTo>
                    <a:pt x="362612" y="0"/>
                  </a:moveTo>
                  <a:lnTo>
                    <a:pt x="372158" y="265"/>
                  </a:lnTo>
                  <a:lnTo>
                    <a:pt x="381438" y="1058"/>
                  </a:lnTo>
                  <a:lnTo>
                    <a:pt x="390454" y="2116"/>
                  </a:lnTo>
                  <a:lnTo>
                    <a:pt x="399204" y="3967"/>
                  </a:lnTo>
                  <a:lnTo>
                    <a:pt x="408219" y="5553"/>
                  </a:lnTo>
                  <a:lnTo>
                    <a:pt x="416705" y="8198"/>
                  </a:lnTo>
                  <a:lnTo>
                    <a:pt x="424925" y="11107"/>
                  </a:lnTo>
                  <a:lnTo>
                    <a:pt x="433145" y="14280"/>
                  </a:lnTo>
                  <a:lnTo>
                    <a:pt x="441630" y="17982"/>
                  </a:lnTo>
                  <a:lnTo>
                    <a:pt x="449054" y="21949"/>
                  </a:lnTo>
                  <a:lnTo>
                    <a:pt x="456744" y="26444"/>
                  </a:lnTo>
                  <a:lnTo>
                    <a:pt x="464169" y="30939"/>
                  </a:lnTo>
                  <a:lnTo>
                    <a:pt x="471328" y="36228"/>
                  </a:lnTo>
                  <a:lnTo>
                    <a:pt x="478222" y="41253"/>
                  </a:lnTo>
                  <a:lnTo>
                    <a:pt x="484851" y="47070"/>
                  </a:lnTo>
                  <a:lnTo>
                    <a:pt x="490950" y="53152"/>
                  </a:lnTo>
                  <a:lnTo>
                    <a:pt x="497049" y="59234"/>
                  </a:lnTo>
                  <a:lnTo>
                    <a:pt x="502882" y="66110"/>
                  </a:lnTo>
                  <a:lnTo>
                    <a:pt x="508186" y="72721"/>
                  </a:lnTo>
                  <a:lnTo>
                    <a:pt x="513224" y="80125"/>
                  </a:lnTo>
                  <a:lnTo>
                    <a:pt x="517997" y="87265"/>
                  </a:lnTo>
                  <a:lnTo>
                    <a:pt x="522504" y="94934"/>
                  </a:lnTo>
                  <a:lnTo>
                    <a:pt x="526482" y="102602"/>
                  </a:lnTo>
                  <a:lnTo>
                    <a:pt x="530194" y="110800"/>
                  </a:lnTo>
                  <a:lnTo>
                    <a:pt x="533111" y="118998"/>
                  </a:lnTo>
                  <a:lnTo>
                    <a:pt x="536293" y="127195"/>
                  </a:lnTo>
                  <a:lnTo>
                    <a:pt x="538679" y="136186"/>
                  </a:lnTo>
                  <a:lnTo>
                    <a:pt x="540536" y="144648"/>
                  </a:lnTo>
                  <a:lnTo>
                    <a:pt x="542392" y="153903"/>
                  </a:lnTo>
                  <a:lnTo>
                    <a:pt x="543187" y="162630"/>
                  </a:lnTo>
                  <a:lnTo>
                    <a:pt x="544248" y="172150"/>
                  </a:lnTo>
                  <a:lnTo>
                    <a:pt x="544513" y="181141"/>
                  </a:lnTo>
                  <a:lnTo>
                    <a:pt x="544513" y="483394"/>
                  </a:lnTo>
                  <a:lnTo>
                    <a:pt x="180975" y="483394"/>
                  </a:lnTo>
                  <a:lnTo>
                    <a:pt x="180975" y="181141"/>
                  </a:lnTo>
                  <a:lnTo>
                    <a:pt x="181240" y="172150"/>
                  </a:lnTo>
                  <a:lnTo>
                    <a:pt x="181771" y="162630"/>
                  </a:lnTo>
                  <a:lnTo>
                    <a:pt x="183097" y="153903"/>
                  </a:lnTo>
                  <a:lnTo>
                    <a:pt x="184422" y="144648"/>
                  </a:lnTo>
                  <a:lnTo>
                    <a:pt x="186809" y="136186"/>
                  </a:lnTo>
                  <a:lnTo>
                    <a:pt x="189195" y="127195"/>
                  </a:lnTo>
                  <a:lnTo>
                    <a:pt x="191847" y="118998"/>
                  </a:lnTo>
                  <a:lnTo>
                    <a:pt x="195294" y="110800"/>
                  </a:lnTo>
                  <a:lnTo>
                    <a:pt x="199006" y="102602"/>
                  </a:lnTo>
                  <a:lnTo>
                    <a:pt x="202984" y="94934"/>
                  </a:lnTo>
                  <a:lnTo>
                    <a:pt x="207226" y="87265"/>
                  </a:lnTo>
                  <a:lnTo>
                    <a:pt x="211999" y="80125"/>
                  </a:lnTo>
                  <a:lnTo>
                    <a:pt x="217037" y="72721"/>
                  </a:lnTo>
                  <a:lnTo>
                    <a:pt x="222341" y="66110"/>
                  </a:lnTo>
                  <a:lnTo>
                    <a:pt x="228174" y="59234"/>
                  </a:lnTo>
                  <a:lnTo>
                    <a:pt x="234008" y="53152"/>
                  </a:lnTo>
                  <a:lnTo>
                    <a:pt x="240372" y="47070"/>
                  </a:lnTo>
                  <a:lnTo>
                    <a:pt x="247266" y="41253"/>
                  </a:lnTo>
                  <a:lnTo>
                    <a:pt x="253895" y="36228"/>
                  </a:lnTo>
                  <a:lnTo>
                    <a:pt x="261054" y="30939"/>
                  </a:lnTo>
                  <a:lnTo>
                    <a:pt x="268479" y="26444"/>
                  </a:lnTo>
                  <a:lnTo>
                    <a:pt x="275903" y="21949"/>
                  </a:lnTo>
                  <a:lnTo>
                    <a:pt x="283858" y="17982"/>
                  </a:lnTo>
                  <a:lnTo>
                    <a:pt x="291813" y="14280"/>
                  </a:lnTo>
                  <a:lnTo>
                    <a:pt x="300033" y="11107"/>
                  </a:lnTo>
                  <a:lnTo>
                    <a:pt x="308518" y="8198"/>
                  </a:lnTo>
                  <a:lnTo>
                    <a:pt x="317269" y="5553"/>
                  </a:lnTo>
                  <a:lnTo>
                    <a:pt x="326019" y="3967"/>
                  </a:lnTo>
                  <a:lnTo>
                    <a:pt x="334770" y="2116"/>
                  </a:lnTo>
                  <a:lnTo>
                    <a:pt x="344050" y="1058"/>
                  </a:lnTo>
                  <a:lnTo>
                    <a:pt x="353331" y="265"/>
                  </a:lnTo>
                  <a:lnTo>
                    <a:pt x="362612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7F58C16-16C8-4478-8980-38767197AC20}"/>
              </a:ext>
            </a:extLst>
          </p:cNvPr>
          <p:cNvGrpSpPr/>
          <p:nvPr/>
        </p:nvGrpSpPr>
        <p:grpSpPr>
          <a:xfrm>
            <a:off x="2860387" y="2654877"/>
            <a:ext cx="1420668" cy="1397577"/>
            <a:chOff x="4024173" y="2033154"/>
            <a:chExt cx="1687944" cy="1901536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0275DD1-0A32-455C-A7F7-64BC7633C60A}"/>
                </a:ext>
              </a:extLst>
            </p:cNvPr>
            <p:cNvSpPr/>
            <p:nvPr/>
          </p:nvSpPr>
          <p:spPr>
            <a:xfrm>
              <a:off x="4024173" y="2033154"/>
              <a:ext cx="1687944" cy="190153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KSO_Shape">
              <a:extLst>
                <a:ext uri="{FF2B5EF4-FFF2-40B4-BE49-F238E27FC236}">
                  <a16:creationId xmlns:a16="http://schemas.microsoft.com/office/drawing/2014/main" id="{39925870-3351-48EB-A287-BAEA28E308DC}"/>
                </a:ext>
              </a:extLst>
            </p:cNvPr>
            <p:cNvSpPr/>
            <p:nvPr/>
          </p:nvSpPr>
          <p:spPr>
            <a:xfrm>
              <a:off x="4532749" y="2362199"/>
              <a:ext cx="670791" cy="1243445"/>
            </a:xfrm>
            <a:custGeom>
              <a:avLst/>
              <a:gdLst>
                <a:gd name="connsiteX0" fmla="*/ 788945 w 3886200"/>
                <a:gd name="connsiteY0" fmla="*/ 3994579 h 7565524"/>
                <a:gd name="connsiteX1" fmla="*/ 793367 w 3886200"/>
                <a:gd name="connsiteY1" fmla="*/ 4082152 h 7565524"/>
                <a:gd name="connsiteX2" fmla="*/ 1943100 w 3886200"/>
                <a:gd name="connsiteY2" fmla="*/ 5119688 h 7565524"/>
                <a:gd name="connsiteX3" fmla="*/ 3092833 w 3886200"/>
                <a:gd name="connsiteY3" fmla="*/ 4082152 h 7565524"/>
                <a:gd name="connsiteX4" fmla="*/ 3097256 w 3886200"/>
                <a:gd name="connsiteY4" fmla="*/ 3994579 h 7565524"/>
                <a:gd name="connsiteX5" fmla="*/ 3087777 w 3886200"/>
                <a:gd name="connsiteY5" fmla="*/ 4031441 h 7565524"/>
                <a:gd name="connsiteX6" fmla="*/ 1943100 w 3886200"/>
                <a:gd name="connsiteY6" fmla="*/ 4873587 h 7565524"/>
                <a:gd name="connsiteX7" fmla="*/ 798423 w 3886200"/>
                <a:gd name="connsiteY7" fmla="*/ 4031441 h 7565524"/>
                <a:gd name="connsiteX8" fmla="*/ 0 w 3886200"/>
                <a:gd name="connsiteY8" fmla="*/ 3009901 h 7565524"/>
                <a:gd name="connsiteX9" fmla="*/ 308086 w 3886200"/>
                <a:gd name="connsiteY9" fmla="*/ 3009901 h 7565524"/>
                <a:gd name="connsiteX10" fmla="*/ 308086 w 3886200"/>
                <a:gd name="connsiteY10" fmla="*/ 4175662 h 7565524"/>
                <a:gd name="connsiteX11" fmla="*/ 1943101 w 3886200"/>
                <a:gd name="connsiteY11" fmla="*/ 5810677 h 7565524"/>
                <a:gd name="connsiteX12" fmla="*/ 1943100 w 3886200"/>
                <a:gd name="connsiteY12" fmla="*/ 5810678 h 7565524"/>
                <a:gd name="connsiteX13" fmla="*/ 3578115 w 3886200"/>
                <a:gd name="connsiteY13" fmla="*/ 4175663 h 7565524"/>
                <a:gd name="connsiteX14" fmla="*/ 3578116 w 3886200"/>
                <a:gd name="connsiteY14" fmla="*/ 3009901 h 7565524"/>
                <a:gd name="connsiteX15" fmla="*/ 3886200 w 3886200"/>
                <a:gd name="connsiteY15" fmla="*/ 3009901 h 7565524"/>
                <a:gd name="connsiteX16" fmla="*/ 3886200 w 3886200"/>
                <a:gd name="connsiteY16" fmla="*/ 4235878 h 7565524"/>
                <a:gd name="connsiteX17" fmla="*/ 2520919 w 3886200"/>
                <a:gd name="connsiteY17" fmla="*/ 6091620 h 7565524"/>
                <a:gd name="connsiteX18" fmla="*/ 2336800 w 3886200"/>
                <a:gd name="connsiteY18" fmla="*/ 6138961 h 7565524"/>
                <a:gd name="connsiteX19" fmla="*/ 2336800 w 3886200"/>
                <a:gd name="connsiteY19" fmla="*/ 6591300 h 7565524"/>
                <a:gd name="connsiteX20" fmla="*/ 3062539 w 3886200"/>
                <a:gd name="connsiteY20" fmla="*/ 6591300 h 7565524"/>
                <a:gd name="connsiteX21" fmla="*/ 3549651 w 3886200"/>
                <a:gd name="connsiteY21" fmla="*/ 7078412 h 7565524"/>
                <a:gd name="connsiteX22" fmla="*/ 3549650 w 3886200"/>
                <a:gd name="connsiteY22" fmla="*/ 7078412 h 7565524"/>
                <a:gd name="connsiteX23" fmla="*/ 3062538 w 3886200"/>
                <a:gd name="connsiteY23" fmla="*/ 7565524 h 7565524"/>
                <a:gd name="connsiteX24" fmla="*/ 823662 w 3886200"/>
                <a:gd name="connsiteY24" fmla="*/ 7565523 h 7565524"/>
                <a:gd name="connsiteX25" fmla="*/ 346447 w 3886200"/>
                <a:gd name="connsiteY25" fmla="*/ 7176581 h 7565524"/>
                <a:gd name="connsiteX26" fmla="*/ 336550 w 3886200"/>
                <a:gd name="connsiteY26" fmla="*/ 7078412 h 7565524"/>
                <a:gd name="connsiteX27" fmla="*/ 346447 w 3886200"/>
                <a:gd name="connsiteY27" fmla="*/ 6980242 h 7565524"/>
                <a:gd name="connsiteX28" fmla="*/ 823662 w 3886200"/>
                <a:gd name="connsiteY28" fmla="*/ 6591300 h 7565524"/>
                <a:gd name="connsiteX29" fmla="*/ 1549400 w 3886200"/>
                <a:gd name="connsiteY29" fmla="*/ 6591300 h 7565524"/>
                <a:gd name="connsiteX30" fmla="*/ 1549400 w 3886200"/>
                <a:gd name="connsiteY30" fmla="*/ 6138961 h 7565524"/>
                <a:gd name="connsiteX31" fmla="*/ 1365282 w 3886200"/>
                <a:gd name="connsiteY31" fmla="*/ 6091620 h 7565524"/>
                <a:gd name="connsiteX32" fmla="*/ 0 w 3886200"/>
                <a:gd name="connsiteY32" fmla="*/ 4235878 h 7565524"/>
                <a:gd name="connsiteX33" fmla="*/ 622300 w 3886200"/>
                <a:gd name="connsiteY33" fmla="*/ 2818278 h 7565524"/>
                <a:gd name="connsiteX34" fmla="*/ 3263900 w 3886200"/>
                <a:gd name="connsiteY34" fmla="*/ 2818278 h 7565524"/>
                <a:gd name="connsiteX35" fmla="*/ 3263900 w 3886200"/>
                <a:gd name="connsiteY35" fmla="*/ 4152900 h 7565524"/>
                <a:gd name="connsiteX36" fmla="*/ 1943100 w 3886200"/>
                <a:gd name="connsiteY36" fmla="*/ 5473700 h 7565524"/>
                <a:gd name="connsiteX37" fmla="*/ 622300 w 3886200"/>
                <a:gd name="connsiteY37" fmla="*/ 4152900 h 7565524"/>
                <a:gd name="connsiteX38" fmla="*/ 622300 w 3886200"/>
                <a:gd name="connsiteY38" fmla="*/ 2432670 h 7565524"/>
                <a:gd name="connsiteX39" fmla="*/ 3263900 w 3886200"/>
                <a:gd name="connsiteY39" fmla="*/ 2432670 h 7565524"/>
                <a:gd name="connsiteX40" fmla="*/ 3263900 w 3886200"/>
                <a:gd name="connsiteY40" fmla="*/ 2655422 h 7565524"/>
                <a:gd name="connsiteX41" fmla="*/ 622300 w 3886200"/>
                <a:gd name="connsiteY41" fmla="*/ 2655422 h 7565524"/>
                <a:gd name="connsiteX42" fmla="*/ 622300 w 3886200"/>
                <a:gd name="connsiteY42" fmla="*/ 2047063 h 7565524"/>
                <a:gd name="connsiteX43" fmla="*/ 3263900 w 3886200"/>
                <a:gd name="connsiteY43" fmla="*/ 2047063 h 7565524"/>
                <a:gd name="connsiteX44" fmla="*/ 3263900 w 3886200"/>
                <a:gd name="connsiteY44" fmla="*/ 2269814 h 7565524"/>
                <a:gd name="connsiteX45" fmla="*/ 622300 w 3886200"/>
                <a:gd name="connsiteY45" fmla="*/ 2269814 h 7565524"/>
                <a:gd name="connsiteX46" fmla="*/ 622300 w 3886200"/>
                <a:gd name="connsiteY46" fmla="*/ 1661456 h 7565524"/>
                <a:gd name="connsiteX47" fmla="*/ 3263900 w 3886200"/>
                <a:gd name="connsiteY47" fmla="*/ 1661456 h 7565524"/>
                <a:gd name="connsiteX48" fmla="*/ 3263900 w 3886200"/>
                <a:gd name="connsiteY48" fmla="*/ 1884207 h 7565524"/>
                <a:gd name="connsiteX49" fmla="*/ 622300 w 3886200"/>
                <a:gd name="connsiteY49" fmla="*/ 1884207 h 7565524"/>
                <a:gd name="connsiteX50" fmla="*/ 1943100 w 3886200"/>
                <a:gd name="connsiteY50" fmla="*/ 0 h 7565524"/>
                <a:gd name="connsiteX51" fmla="*/ 3263900 w 3886200"/>
                <a:gd name="connsiteY51" fmla="*/ 1320800 h 7565524"/>
                <a:gd name="connsiteX52" fmla="*/ 3263900 w 3886200"/>
                <a:gd name="connsiteY52" fmla="*/ 1498600 h 7565524"/>
                <a:gd name="connsiteX53" fmla="*/ 622300 w 3886200"/>
                <a:gd name="connsiteY53" fmla="*/ 1498600 h 7565524"/>
                <a:gd name="connsiteX54" fmla="*/ 622300 w 3886200"/>
                <a:gd name="connsiteY54" fmla="*/ 1320800 h 7565524"/>
                <a:gd name="connsiteX55" fmla="*/ 1943100 w 3886200"/>
                <a:gd name="connsiteY55" fmla="*/ 0 h 7565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886200" h="7565524">
                  <a:moveTo>
                    <a:pt x="788945" y="3994579"/>
                  </a:moveTo>
                  <a:lnTo>
                    <a:pt x="793367" y="4082152"/>
                  </a:lnTo>
                  <a:cubicBezTo>
                    <a:pt x="852550" y="4664920"/>
                    <a:pt x="1344717" y="5119688"/>
                    <a:pt x="1943100" y="5119688"/>
                  </a:cubicBezTo>
                  <a:cubicBezTo>
                    <a:pt x="2541483" y="5119688"/>
                    <a:pt x="3033650" y="4664920"/>
                    <a:pt x="3092833" y="4082152"/>
                  </a:cubicBezTo>
                  <a:lnTo>
                    <a:pt x="3097256" y="3994579"/>
                  </a:lnTo>
                  <a:lnTo>
                    <a:pt x="3087777" y="4031441"/>
                  </a:lnTo>
                  <a:cubicBezTo>
                    <a:pt x="2936026" y="4519338"/>
                    <a:pt x="2480933" y="4873587"/>
                    <a:pt x="1943100" y="4873587"/>
                  </a:cubicBezTo>
                  <a:cubicBezTo>
                    <a:pt x="1405268" y="4873587"/>
                    <a:pt x="950175" y="4519338"/>
                    <a:pt x="798423" y="4031441"/>
                  </a:cubicBezTo>
                  <a:close/>
                  <a:moveTo>
                    <a:pt x="0" y="3009901"/>
                  </a:moveTo>
                  <a:lnTo>
                    <a:pt x="308086" y="3009901"/>
                  </a:lnTo>
                  <a:lnTo>
                    <a:pt x="308086" y="4175662"/>
                  </a:lnTo>
                  <a:cubicBezTo>
                    <a:pt x="308086" y="5078656"/>
                    <a:pt x="1040107" y="5810677"/>
                    <a:pt x="1943101" y="5810677"/>
                  </a:cubicBezTo>
                  <a:lnTo>
                    <a:pt x="1943100" y="5810678"/>
                  </a:lnTo>
                  <a:cubicBezTo>
                    <a:pt x="2846094" y="5810678"/>
                    <a:pt x="3578115" y="5078657"/>
                    <a:pt x="3578115" y="4175663"/>
                  </a:cubicBezTo>
                  <a:lnTo>
                    <a:pt x="3578116" y="3009901"/>
                  </a:lnTo>
                  <a:lnTo>
                    <a:pt x="3886200" y="3009901"/>
                  </a:lnTo>
                  <a:lnTo>
                    <a:pt x="3886200" y="4235878"/>
                  </a:lnTo>
                  <a:cubicBezTo>
                    <a:pt x="3886200" y="5107807"/>
                    <a:pt x="3311893" y="5845601"/>
                    <a:pt x="2520919" y="6091620"/>
                  </a:cubicBezTo>
                  <a:lnTo>
                    <a:pt x="2336800" y="6138961"/>
                  </a:lnTo>
                  <a:lnTo>
                    <a:pt x="2336800" y="6591300"/>
                  </a:lnTo>
                  <a:lnTo>
                    <a:pt x="3062539" y="6591300"/>
                  </a:lnTo>
                  <a:cubicBezTo>
                    <a:pt x="3331564" y="6591300"/>
                    <a:pt x="3549651" y="6809387"/>
                    <a:pt x="3549651" y="7078412"/>
                  </a:cubicBezTo>
                  <a:lnTo>
                    <a:pt x="3549650" y="7078412"/>
                  </a:lnTo>
                  <a:cubicBezTo>
                    <a:pt x="3549650" y="7347437"/>
                    <a:pt x="3331563" y="7565524"/>
                    <a:pt x="3062538" y="7565524"/>
                  </a:cubicBezTo>
                  <a:lnTo>
                    <a:pt x="823662" y="7565523"/>
                  </a:lnTo>
                  <a:cubicBezTo>
                    <a:pt x="588265" y="7565523"/>
                    <a:pt x="391868" y="7398550"/>
                    <a:pt x="346447" y="7176581"/>
                  </a:cubicBezTo>
                  <a:lnTo>
                    <a:pt x="336550" y="7078412"/>
                  </a:lnTo>
                  <a:lnTo>
                    <a:pt x="346447" y="6980242"/>
                  </a:lnTo>
                  <a:cubicBezTo>
                    <a:pt x="391868" y="6758273"/>
                    <a:pt x="588265" y="6591300"/>
                    <a:pt x="823662" y="6591300"/>
                  </a:cubicBezTo>
                  <a:lnTo>
                    <a:pt x="1549400" y="6591300"/>
                  </a:lnTo>
                  <a:lnTo>
                    <a:pt x="1549400" y="6138961"/>
                  </a:lnTo>
                  <a:lnTo>
                    <a:pt x="1365282" y="6091620"/>
                  </a:lnTo>
                  <a:cubicBezTo>
                    <a:pt x="574307" y="5845601"/>
                    <a:pt x="0" y="5107807"/>
                    <a:pt x="0" y="4235878"/>
                  </a:cubicBezTo>
                  <a:close/>
                  <a:moveTo>
                    <a:pt x="622300" y="2818278"/>
                  </a:moveTo>
                  <a:lnTo>
                    <a:pt x="3263900" y="2818278"/>
                  </a:lnTo>
                  <a:lnTo>
                    <a:pt x="3263900" y="4152900"/>
                  </a:lnTo>
                  <a:cubicBezTo>
                    <a:pt x="3263900" y="4882358"/>
                    <a:pt x="2672558" y="5473700"/>
                    <a:pt x="1943100" y="5473700"/>
                  </a:cubicBezTo>
                  <a:cubicBezTo>
                    <a:pt x="1213642" y="5473700"/>
                    <a:pt x="622300" y="4882358"/>
                    <a:pt x="622300" y="4152900"/>
                  </a:cubicBezTo>
                  <a:close/>
                  <a:moveTo>
                    <a:pt x="622300" y="2432670"/>
                  </a:moveTo>
                  <a:lnTo>
                    <a:pt x="3263900" y="2432670"/>
                  </a:lnTo>
                  <a:lnTo>
                    <a:pt x="3263900" y="2655422"/>
                  </a:lnTo>
                  <a:lnTo>
                    <a:pt x="622300" y="2655422"/>
                  </a:lnTo>
                  <a:close/>
                  <a:moveTo>
                    <a:pt x="622300" y="2047063"/>
                  </a:moveTo>
                  <a:lnTo>
                    <a:pt x="3263900" y="2047063"/>
                  </a:lnTo>
                  <a:lnTo>
                    <a:pt x="3263900" y="2269814"/>
                  </a:lnTo>
                  <a:lnTo>
                    <a:pt x="622300" y="2269814"/>
                  </a:lnTo>
                  <a:close/>
                  <a:moveTo>
                    <a:pt x="622300" y="1661456"/>
                  </a:moveTo>
                  <a:lnTo>
                    <a:pt x="3263900" y="1661456"/>
                  </a:lnTo>
                  <a:lnTo>
                    <a:pt x="3263900" y="1884207"/>
                  </a:lnTo>
                  <a:lnTo>
                    <a:pt x="622300" y="1884207"/>
                  </a:lnTo>
                  <a:close/>
                  <a:moveTo>
                    <a:pt x="1943100" y="0"/>
                  </a:moveTo>
                  <a:cubicBezTo>
                    <a:pt x="2672558" y="0"/>
                    <a:pt x="3263900" y="591342"/>
                    <a:pt x="3263900" y="1320800"/>
                  </a:cubicBezTo>
                  <a:lnTo>
                    <a:pt x="3263900" y="1498600"/>
                  </a:lnTo>
                  <a:lnTo>
                    <a:pt x="622300" y="1498600"/>
                  </a:lnTo>
                  <a:lnTo>
                    <a:pt x="622300" y="1320800"/>
                  </a:lnTo>
                  <a:cubicBezTo>
                    <a:pt x="622300" y="591342"/>
                    <a:pt x="1213642" y="0"/>
                    <a:pt x="1943100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B522FAA-7D0F-4BDA-A10D-3CD0DD2F0D90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4073003" y="3847784"/>
            <a:ext cx="1264120" cy="772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AEC7D4F-42AD-4AB3-BE40-2F6D88513928}"/>
              </a:ext>
            </a:extLst>
          </p:cNvPr>
          <p:cNvCxnSpPr>
            <a:cxnSpLocks/>
          </p:cNvCxnSpPr>
          <p:nvPr/>
        </p:nvCxnSpPr>
        <p:spPr>
          <a:xfrm flipV="1">
            <a:off x="6445829" y="3705819"/>
            <a:ext cx="1492826" cy="980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C476EE88-A75A-49CD-A502-F6C043764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427" y="1377442"/>
            <a:ext cx="1556283" cy="218456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2C794E2-816F-4647-AD7F-6D0C5A4AE73C}"/>
              </a:ext>
            </a:extLst>
          </p:cNvPr>
          <p:cNvSpPr txBox="1"/>
          <p:nvPr/>
        </p:nvSpPr>
        <p:spPr>
          <a:xfrm rot="1954815">
            <a:off x="4017229" y="4264031"/>
            <a:ext cx="1249115" cy="461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华文琥珀" panose="02010800040101010101" pitchFamily="2" charset="-122"/>
                <a:ea typeface="华文琥珀" panose="02010800040101010101" pitchFamily="2" charset="-122"/>
              </a:rPr>
              <a:t>衰减失真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B187B0E-4583-4045-9185-FD2346E6FFEC}"/>
              </a:ext>
            </a:extLst>
          </p:cNvPr>
          <p:cNvSpPr txBox="1"/>
          <p:nvPr/>
        </p:nvSpPr>
        <p:spPr>
          <a:xfrm rot="19497272">
            <a:off x="6601454" y="4171131"/>
            <a:ext cx="2008704" cy="461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华文琥珀" panose="02010800040101010101" pitchFamily="2" charset="-122"/>
                <a:ea typeface="华文琥珀" panose="02010800040101010101" pitchFamily="2" charset="-122"/>
              </a:rPr>
              <a:t>结合人脸识别</a:t>
            </a:r>
          </a:p>
        </p:txBody>
      </p:sp>
      <p:sp>
        <p:nvSpPr>
          <p:cNvPr id="49" name="空心弧 48">
            <a:extLst>
              <a:ext uri="{FF2B5EF4-FFF2-40B4-BE49-F238E27FC236}">
                <a16:creationId xmlns:a16="http://schemas.microsoft.com/office/drawing/2014/main" id="{A779E60C-DD16-4CDE-AC09-01A6DD3E16D8}"/>
              </a:ext>
            </a:extLst>
          </p:cNvPr>
          <p:cNvSpPr/>
          <p:nvPr/>
        </p:nvSpPr>
        <p:spPr>
          <a:xfrm rot="20694048">
            <a:off x="3046703" y="1013896"/>
            <a:ext cx="5020828" cy="1687750"/>
          </a:xfrm>
          <a:prstGeom prst="blockArc">
            <a:avLst>
              <a:gd name="adj1" fmla="val 10620930"/>
              <a:gd name="adj2" fmla="val 298761"/>
              <a:gd name="adj3" fmla="val 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FE910F6-32DF-40CA-9A86-C7119ED96952}"/>
              </a:ext>
            </a:extLst>
          </p:cNvPr>
          <p:cNvSpPr txBox="1"/>
          <p:nvPr/>
        </p:nvSpPr>
        <p:spPr>
          <a:xfrm rot="20715591">
            <a:off x="4124719" y="736134"/>
            <a:ext cx="2008704" cy="461986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529831"/>
              </a:avLst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华文琥珀" panose="02010800040101010101" pitchFamily="2" charset="-122"/>
                <a:ea typeface="华文琥珀" panose="02010800040101010101" pitchFamily="2" charset="-122"/>
              </a:rPr>
              <a:t>声音相差很远</a:t>
            </a:r>
          </a:p>
        </p:txBody>
      </p:sp>
    </p:spTree>
    <p:extLst>
      <p:ext uri="{BB962C8B-B14F-4D97-AF65-F5344CB8AC3E}">
        <p14:creationId xmlns:p14="http://schemas.microsoft.com/office/powerpoint/2010/main" val="124962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6690F609-8F42-45F4-B38F-C34EF4ABE9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608" y="1638300"/>
            <a:ext cx="39528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6799481-AA74-4058-9A9B-507502FA78D9}"/>
              </a:ext>
            </a:extLst>
          </p:cNvPr>
          <p:cNvSpPr/>
          <p:nvPr/>
        </p:nvSpPr>
        <p:spPr>
          <a:xfrm>
            <a:off x="4516371" y="2967335"/>
            <a:ext cx="57502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什么是机器</a:t>
            </a:r>
            <a:r>
              <a:rPr lang="zh-CN" altLang="en-US" sz="5400" b="1" cap="none" spc="0" dirty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学习？</a:t>
            </a:r>
          </a:p>
        </p:txBody>
      </p:sp>
    </p:spTree>
    <p:extLst>
      <p:ext uri="{BB962C8B-B14F-4D97-AF65-F5344CB8AC3E}">
        <p14:creationId xmlns:p14="http://schemas.microsoft.com/office/powerpoint/2010/main" val="375461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165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6339">
              <a:srgbClr val="ABECEA"/>
            </a:gs>
            <a:gs pos="51000">
              <a:schemeClr val="bg2"/>
            </a:gs>
            <a:gs pos="8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B648D9B-A2E7-4D88-8F9E-42F614A26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31" b="95641" l="1758" r="98828">
                        <a14:foregroundMark x1="30078" y1="12285" x2="33105" y2="5945"/>
                        <a14:foregroundMark x1="33105" y1="5945" x2="35352" y2="3831"/>
                        <a14:foregroundMark x1="33203" y1="54690" x2="20703" y2="61955"/>
                        <a14:foregroundMark x1="4004" y1="66314" x2="15234" y2="65258"/>
                        <a14:foregroundMark x1="1953" y1="67635" x2="4980" y2="67107"/>
                        <a14:foregroundMark x1="4980" y1="67107" x2="4980" y2="67107"/>
                        <a14:foregroundMark x1="11621" y1="71863" x2="23633" y2="78600"/>
                        <a14:foregroundMark x1="23633" y1="78600" x2="39844" y2="81110"/>
                        <a14:foregroundMark x1="49121" y1="94188" x2="54199" y2="95641"/>
                        <a14:foregroundMark x1="54199" y1="95641" x2="55273" y2="94055"/>
                        <a14:foregroundMark x1="90820" y1="62880" x2="95801" y2="58653"/>
                        <a14:foregroundMark x1="94727" y1="76222" x2="98828" y2="76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11" y="259773"/>
            <a:ext cx="4722771" cy="34913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2494187-7FF8-408B-8FED-3B64A33085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0" b="94800" l="1167" r="96917">
                        <a14:foregroundMark x1="50667" y1="15000" x2="50583" y2="42600"/>
                        <a14:foregroundMark x1="43500" y1="8600" x2="43083" y2="8600"/>
                        <a14:foregroundMark x1="42250" y1="7300" x2="40583" y2="15300"/>
                        <a14:foregroundMark x1="41333" y1="6800" x2="37417" y2="12000"/>
                        <a14:foregroundMark x1="37417" y1="12000" x2="37417" y2="13300"/>
                        <a14:foregroundMark x1="38667" y1="9400" x2="37500" y2="16600"/>
                        <a14:foregroundMark x1="37500" y1="16600" x2="38833" y2="19500"/>
                        <a14:foregroundMark x1="36167" y1="47300" x2="47917" y2="54500"/>
                        <a14:foregroundMark x1="34667" y1="44700" x2="41333" y2="49200"/>
                        <a14:foregroundMark x1="31250" y1="45600" x2="37250" y2="48500"/>
                        <a14:foregroundMark x1="31250" y1="44400" x2="38167" y2="47600"/>
                        <a14:foregroundMark x1="32333" y1="44500" x2="34917" y2="45000"/>
                        <a14:foregroundMark x1="35417" y1="43300" x2="44833" y2="51200"/>
                        <a14:foregroundMark x1="39167" y1="45000" x2="55250" y2="56500"/>
                        <a14:foregroundMark x1="45333" y1="49200" x2="56583" y2="61500"/>
                        <a14:foregroundMark x1="66417" y1="45300" x2="48250" y2="55300"/>
                        <a14:foregroundMark x1="68083" y1="47400" x2="55000" y2="55800"/>
                        <a14:foregroundMark x1="71250" y1="45900" x2="44333" y2="53200"/>
                        <a14:foregroundMark x1="65917" y1="49500" x2="41167" y2="55900"/>
                        <a14:foregroundMark x1="57083" y1="49700" x2="66583" y2="43200"/>
                        <a14:foregroundMark x1="66583" y1="43200" x2="67250" y2="42600"/>
                        <a14:foregroundMark x1="63083" y1="25800" x2="63083" y2="31100"/>
                        <a14:foregroundMark x1="63083" y1="27700" x2="62917" y2="28300"/>
                        <a14:foregroundMark x1="62833" y1="23000" x2="62167" y2="32000"/>
                        <a14:foregroundMark x1="59667" y1="25200" x2="61750" y2="32500"/>
                        <a14:foregroundMark x1="61750" y1="32500" x2="61750" y2="33200"/>
                        <a14:foregroundMark x1="60917" y1="23800" x2="60917" y2="31500"/>
                        <a14:foregroundMark x1="44333" y1="26400" x2="44333" y2="31800"/>
                        <a14:foregroundMark x1="42250" y1="26400" x2="43083" y2="32100"/>
                        <a14:foregroundMark x1="41417" y1="26800" x2="41417" y2="36400"/>
                        <a14:foregroundMark x1="41417" y1="36400" x2="41333" y2="36700"/>
                        <a14:foregroundMark x1="40083" y1="27300" x2="41583" y2="31400"/>
                        <a14:foregroundMark x1="39833" y1="25300" x2="41833" y2="33300"/>
                        <a14:foregroundMark x1="36250" y1="15300" x2="51667" y2="13100"/>
                        <a14:foregroundMark x1="51667" y1="13100" x2="64333" y2="16400"/>
                        <a14:foregroundMark x1="64333" y1="16400" x2="64417" y2="16500"/>
                        <a14:foregroundMark x1="45333" y1="12400" x2="52167" y2="9700"/>
                        <a14:foregroundMark x1="52167" y1="9700" x2="59000" y2="9700"/>
                        <a14:foregroundMark x1="59000" y1="9700" x2="61750" y2="10600"/>
                        <a14:foregroundMark x1="47750" y1="6800" x2="61000" y2="5000"/>
                        <a14:foregroundMark x1="48556" y1="1400" x2="48667" y2="600"/>
                        <a14:foregroundMark x1="48250" y1="3600" x2="48556" y2="1400"/>
                        <a14:foregroundMark x1="34000" y1="53800" x2="39417" y2="80500"/>
                        <a14:foregroundMark x1="53167" y1="57900" x2="55167" y2="81900"/>
                        <a14:foregroundMark x1="55167" y1="81900" x2="55333" y2="82100"/>
                        <a14:foregroundMark x1="51417" y1="61200" x2="54667" y2="90000"/>
                        <a14:foregroundMark x1="54667" y1="90000" x2="54583" y2="89500"/>
                        <a14:foregroundMark x1="49167" y1="59100" x2="50417" y2="82900"/>
                        <a14:foregroundMark x1="61667" y1="58900" x2="59917" y2="86400"/>
                        <a14:foregroundMark x1="65167" y1="57400" x2="63167" y2="81500"/>
                        <a14:foregroundMark x1="69250" y1="53800" x2="67000" y2="66500"/>
                        <a14:foregroundMark x1="72667" y1="55000" x2="72833" y2="62000"/>
                        <a14:foregroundMark x1="72833" y1="62000" x2="71167" y2="69700"/>
                        <a14:foregroundMark x1="71250" y1="51700" x2="63417" y2="57900"/>
                        <a14:foregroundMark x1="66083" y1="54800" x2="60417" y2="57400"/>
                        <a14:foregroundMark x1="60417" y1="57400" x2="60167" y2="57700"/>
                        <a14:foregroundMark x1="60417" y1="57900" x2="59250" y2="70900"/>
                        <a14:foregroundMark x1="57000" y1="82000" x2="57250" y2="90800"/>
                        <a14:foregroundMark x1="52667" y1="83600" x2="52667" y2="92300"/>
                        <a14:foregroundMark x1="47750" y1="85200" x2="48667" y2="90900"/>
                        <a14:foregroundMark x1="44000" y1="83200" x2="47667" y2="91100"/>
                        <a14:foregroundMark x1="44000" y1="82000" x2="48167" y2="87400"/>
                        <a14:foregroundMark x1="48167" y1="87400" x2="48167" y2="87400"/>
                        <a14:foregroundMark x1="26667" y1="85900" x2="33500" y2="85700"/>
                        <a14:foregroundMark x1="33500" y1="85700" x2="36000" y2="84400"/>
                        <a14:foregroundMark x1="7000" y1="81200" x2="28833" y2="80800"/>
                        <a14:foregroundMark x1="28833" y1="80800" x2="29250" y2="80800"/>
                        <a14:foregroundMark x1="4750" y1="82900" x2="11167" y2="85800"/>
                        <a14:foregroundMark x1="11167" y1="85800" x2="22333" y2="86200"/>
                        <a14:foregroundMark x1="22333" y1="86200" x2="30583" y2="85900"/>
                        <a14:foregroundMark x1="5333" y1="88500" x2="32833" y2="87400"/>
                        <a14:foregroundMark x1="1167" y1="88900" x2="1583" y2="90900"/>
                        <a14:foregroundMark x1="1333" y1="83600" x2="1167" y2="84400"/>
                        <a14:foregroundMark x1="3167" y1="94500" x2="10000" y2="94500"/>
                        <a14:foregroundMark x1="10000" y1="94500" x2="29333" y2="92900"/>
                        <a14:foregroundMark x1="6333" y1="94400" x2="19667" y2="95000"/>
                        <a14:foregroundMark x1="19667" y1="95000" x2="26417" y2="94800"/>
                        <a14:foregroundMark x1="26417" y1="94800" x2="47000" y2="94800"/>
                        <a14:foregroundMark x1="26167" y1="94400" x2="35333" y2="94400"/>
                        <a14:foregroundMark x1="35333" y1="94400" x2="56000" y2="92600"/>
                        <a14:foregroundMark x1="56000" y1="92600" x2="62000" y2="92600"/>
                        <a14:foregroundMark x1="62000" y1="92600" x2="63167" y2="92400"/>
                        <a14:foregroundMark x1="44750" y1="89200" x2="67583" y2="89200"/>
                        <a14:foregroundMark x1="67500" y1="88800" x2="77250" y2="88000"/>
                        <a14:foregroundMark x1="77250" y1="88000" x2="88833" y2="88000"/>
                        <a14:foregroundMark x1="70083" y1="78600" x2="70083" y2="78600"/>
                        <a14:foregroundMark x1="71500" y1="78000" x2="71500" y2="78000"/>
                        <a14:foregroundMark x1="72250" y1="77900" x2="72250" y2="77900"/>
                        <a14:foregroundMark x1="73500" y1="77300" x2="73500" y2="77300"/>
                        <a14:foregroundMark x1="71250" y1="78500" x2="74250" y2="78200"/>
                        <a14:foregroundMark x1="36417" y1="43000" x2="39167" y2="44700"/>
                        <a14:foregroundMark x1="34250" y1="43600" x2="34250" y2="43600"/>
                        <a14:foregroundMark x1="33417" y1="43800" x2="33417" y2="43800"/>
                        <a14:foregroundMark x1="32250" y1="78000" x2="34167" y2="77900"/>
                        <a14:foregroundMark x1="30083" y1="77900" x2="30083" y2="77900"/>
                        <a14:foregroundMark x1="31000" y1="77900" x2="31000" y2="77900"/>
                        <a14:foregroundMark x1="37417" y1="7900" x2="35167" y2="22100"/>
                        <a14:foregroundMark x1="35167" y1="22100" x2="35167" y2="22400"/>
                        <a14:foregroundMark x1="36250" y1="12100" x2="33250" y2="15800"/>
                        <a14:foregroundMark x1="35167" y1="17100" x2="34167" y2="24800"/>
                        <a14:foregroundMark x1="37583" y1="5300" x2="46500" y2="5600"/>
                        <a14:foregroundMark x1="50667" y1="4200" x2="53917" y2="900"/>
                        <a14:foregroundMark x1="61167" y1="10000" x2="66667" y2="13000"/>
                        <a14:foregroundMark x1="66667" y1="13000" x2="69833" y2="26800"/>
                        <a14:foregroundMark x1="10000" y1="79700" x2="13667" y2="79200"/>
                        <a14:foregroundMark x1="15333" y1="79100" x2="15333" y2="79100"/>
                        <a14:foregroundMark x1="94500" y1="88300" x2="96917" y2="88000"/>
                        <a14:backgroundMark x1="50333" y1="1400" x2="50333" y2="1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152"/>
          <a:stretch/>
        </p:blipFill>
        <p:spPr>
          <a:xfrm>
            <a:off x="7157332" y="2898976"/>
            <a:ext cx="4890655" cy="3865593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D9AB28B-20B3-4E02-9B1C-5BA8E8195A9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19" y="696105"/>
            <a:ext cx="3810000" cy="14668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44F77B7-F11B-487A-9B54-4FAC0C36595A}"/>
              </a:ext>
            </a:extLst>
          </p:cNvPr>
          <p:cNvCxnSpPr/>
          <p:nvPr/>
        </p:nvCxnSpPr>
        <p:spPr>
          <a:xfrm>
            <a:off x="5525045" y="2899064"/>
            <a:ext cx="2901982" cy="1932709"/>
          </a:xfrm>
          <a:prstGeom prst="straightConnector1">
            <a:avLst/>
          </a:prstGeom>
          <a:ln w="57150"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2AF738F-6E57-4680-8297-A339D2A08B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2097" y1="39593" x2="43009" y2="40158"/>
                        <a14:foregroundMark x1="50912" y1="38914" x2="54559" y2="41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81" y="550718"/>
            <a:ext cx="4284863" cy="5756564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77CE5F61-238D-458A-A9C0-3B221B3A6184}"/>
              </a:ext>
            </a:extLst>
          </p:cNvPr>
          <p:cNvGrpSpPr/>
          <p:nvPr/>
        </p:nvGrpSpPr>
        <p:grpSpPr>
          <a:xfrm>
            <a:off x="5275664" y="948600"/>
            <a:ext cx="3801987" cy="4732365"/>
            <a:chOff x="5275664" y="948600"/>
            <a:chExt cx="3801987" cy="473236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E708276-4CE4-4806-AF3E-53D122045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5664" y="948600"/>
              <a:ext cx="3611105" cy="4732365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7567CD6-7EB2-45D7-A52C-3B0D36C05C19}"/>
                </a:ext>
              </a:extLst>
            </p:cNvPr>
            <p:cNvSpPr txBox="1"/>
            <p:nvPr/>
          </p:nvSpPr>
          <p:spPr>
            <a:xfrm>
              <a:off x="6281952" y="1700521"/>
              <a:ext cx="2795699" cy="6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dirty="0">
                  <a:latin typeface="华文琥珀" panose="02010800040101010101" pitchFamily="2" charset="-122"/>
                  <a:ea typeface="华文琥珀" panose="02010800040101010101" pitchFamily="2" charset="-122"/>
                </a:rPr>
                <a:t>能力清单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A08555B-7E4C-4503-900C-45A810C89960}"/>
              </a:ext>
            </a:extLst>
          </p:cNvPr>
          <p:cNvSpPr txBox="1"/>
          <p:nvPr/>
        </p:nvSpPr>
        <p:spPr>
          <a:xfrm>
            <a:off x="5807090" y="2545773"/>
            <a:ext cx="739183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吃饭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D3AF75-EDF6-47F9-AFA8-7506EC0ECD27}"/>
              </a:ext>
            </a:extLst>
          </p:cNvPr>
          <p:cNvSpPr txBox="1"/>
          <p:nvPr/>
        </p:nvSpPr>
        <p:spPr>
          <a:xfrm>
            <a:off x="5825567" y="3042518"/>
            <a:ext cx="739183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穿衣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5A94488-2F4C-400F-BF15-42DEE70AA0B6}"/>
              </a:ext>
            </a:extLst>
          </p:cNvPr>
          <p:cNvSpPr txBox="1"/>
          <p:nvPr/>
        </p:nvSpPr>
        <p:spPr>
          <a:xfrm>
            <a:off x="5819867" y="3559935"/>
            <a:ext cx="739183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说话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C57B544-3D81-487C-8EBE-8CEB31CF0765}"/>
              </a:ext>
            </a:extLst>
          </p:cNvPr>
          <p:cNvSpPr txBox="1"/>
          <p:nvPr/>
        </p:nvSpPr>
        <p:spPr>
          <a:xfrm>
            <a:off x="5825567" y="4106426"/>
            <a:ext cx="739183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思考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0603CDB-9EB7-448F-B64B-1AF369898250}"/>
              </a:ext>
            </a:extLst>
          </p:cNvPr>
          <p:cNvSpPr txBox="1"/>
          <p:nvPr/>
        </p:nvSpPr>
        <p:spPr>
          <a:xfrm>
            <a:off x="5810387" y="4576951"/>
            <a:ext cx="2331298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各种生活技能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……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A8CC0C85-5B7E-4D6F-87A5-C9E4EB729257}"/>
              </a:ext>
            </a:extLst>
          </p:cNvPr>
          <p:cNvSpPr>
            <a:spLocks/>
          </p:cNvSpPr>
          <p:nvPr/>
        </p:nvSpPr>
        <p:spPr bwMode="auto">
          <a:xfrm>
            <a:off x="6784997" y="2746891"/>
            <a:ext cx="1598709" cy="1694282"/>
          </a:xfrm>
          <a:custGeom>
            <a:avLst/>
            <a:gdLst>
              <a:gd name="T0" fmla="*/ 542159 w 3294"/>
              <a:gd name="T1" fmla="*/ 1438813 h 3351"/>
              <a:gd name="T2" fmla="*/ 799000 w 3294"/>
              <a:gd name="T3" fmla="*/ 921421 h 3351"/>
              <a:gd name="T4" fmla="*/ 1095065 w 3294"/>
              <a:gd name="T5" fmla="*/ 449159 h 3351"/>
              <a:gd name="T6" fmla="*/ 1337398 w 3294"/>
              <a:gd name="T7" fmla="*/ 142377 h 3351"/>
              <a:gd name="T8" fmla="*/ 1452922 w 3294"/>
              <a:gd name="T9" fmla="*/ 45131 h 3351"/>
              <a:gd name="T10" fmla="*/ 1594238 w 3294"/>
              <a:gd name="T11" fmla="*/ 15581 h 3351"/>
              <a:gd name="T12" fmla="*/ 1744151 w 3294"/>
              <a:gd name="T13" fmla="*/ 0 h 3351"/>
              <a:gd name="T14" fmla="*/ 1769943 w 3294"/>
              <a:gd name="T15" fmla="*/ 19879 h 3351"/>
              <a:gd name="T16" fmla="*/ 1760809 w 3294"/>
              <a:gd name="T17" fmla="*/ 44056 h 3351"/>
              <a:gd name="T18" fmla="*/ 1707076 w 3294"/>
              <a:gd name="T19" fmla="*/ 95097 h 3351"/>
              <a:gd name="T20" fmla="*/ 1218649 w 3294"/>
              <a:gd name="T21" fmla="*/ 704363 h 3351"/>
              <a:gd name="T22" fmla="*/ 773208 w 3294"/>
              <a:gd name="T23" fmla="*/ 1550566 h 3351"/>
              <a:gd name="T24" fmla="*/ 673803 w 3294"/>
              <a:gd name="T25" fmla="*/ 1763325 h 3351"/>
              <a:gd name="T26" fmla="*/ 503472 w 3294"/>
              <a:gd name="T27" fmla="*/ 1800397 h 3351"/>
              <a:gd name="T28" fmla="*/ 379888 w 3294"/>
              <a:gd name="T29" fmla="*/ 1779443 h 3351"/>
              <a:gd name="T30" fmla="*/ 298214 w 3294"/>
              <a:gd name="T31" fmla="*/ 1665542 h 3351"/>
              <a:gd name="T32" fmla="*/ 66091 w 3294"/>
              <a:gd name="T33" fmla="*/ 1371117 h 3351"/>
              <a:gd name="T34" fmla="*/ 0 w 3294"/>
              <a:gd name="T35" fmla="*/ 1265812 h 3351"/>
              <a:gd name="T36" fmla="*/ 72001 w 3294"/>
              <a:gd name="T37" fmla="*/ 1165879 h 3351"/>
              <a:gd name="T38" fmla="*/ 192362 w 3294"/>
              <a:gd name="T39" fmla="*/ 1115376 h 3351"/>
              <a:gd name="T40" fmla="*/ 342812 w 3294"/>
              <a:gd name="T41" fmla="*/ 1182535 h 3351"/>
              <a:gd name="T42" fmla="*/ 542159 w 3294"/>
              <a:gd name="T43" fmla="*/ 1438813 h 335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3294" h="3351">
                <a:moveTo>
                  <a:pt x="1009" y="2678"/>
                </a:moveTo>
                <a:cubicBezTo>
                  <a:pt x="1157" y="2345"/>
                  <a:pt x="1317" y="2024"/>
                  <a:pt x="1487" y="1715"/>
                </a:cubicBezTo>
                <a:cubicBezTo>
                  <a:pt x="1658" y="1407"/>
                  <a:pt x="1842" y="1113"/>
                  <a:pt x="2038" y="836"/>
                </a:cubicBezTo>
                <a:cubicBezTo>
                  <a:pt x="2235" y="558"/>
                  <a:pt x="2385" y="368"/>
                  <a:pt x="2489" y="265"/>
                </a:cubicBezTo>
                <a:cubicBezTo>
                  <a:pt x="2592" y="162"/>
                  <a:pt x="2664" y="101"/>
                  <a:pt x="2704" y="84"/>
                </a:cubicBezTo>
                <a:cubicBezTo>
                  <a:pt x="2743" y="66"/>
                  <a:pt x="2831" y="48"/>
                  <a:pt x="2967" y="29"/>
                </a:cubicBezTo>
                <a:cubicBezTo>
                  <a:pt x="3102" y="10"/>
                  <a:pt x="3195" y="0"/>
                  <a:pt x="3246" y="0"/>
                </a:cubicBezTo>
                <a:cubicBezTo>
                  <a:pt x="3278" y="0"/>
                  <a:pt x="3294" y="13"/>
                  <a:pt x="3294" y="37"/>
                </a:cubicBezTo>
                <a:cubicBezTo>
                  <a:pt x="3294" y="52"/>
                  <a:pt x="3288" y="67"/>
                  <a:pt x="3277" y="82"/>
                </a:cubicBezTo>
                <a:cubicBezTo>
                  <a:pt x="3265" y="96"/>
                  <a:pt x="3232" y="128"/>
                  <a:pt x="3177" y="177"/>
                </a:cubicBezTo>
                <a:cubicBezTo>
                  <a:pt x="2902" y="433"/>
                  <a:pt x="2599" y="811"/>
                  <a:pt x="2268" y="1311"/>
                </a:cubicBezTo>
                <a:cubicBezTo>
                  <a:pt x="1938" y="1811"/>
                  <a:pt x="1661" y="2336"/>
                  <a:pt x="1439" y="2886"/>
                </a:cubicBezTo>
                <a:cubicBezTo>
                  <a:pt x="1349" y="3106"/>
                  <a:pt x="1287" y="3238"/>
                  <a:pt x="1254" y="3282"/>
                </a:cubicBezTo>
                <a:cubicBezTo>
                  <a:pt x="1221" y="3328"/>
                  <a:pt x="1115" y="3351"/>
                  <a:pt x="937" y="3351"/>
                </a:cubicBezTo>
                <a:cubicBezTo>
                  <a:pt x="809" y="3351"/>
                  <a:pt x="732" y="3338"/>
                  <a:pt x="707" y="3312"/>
                </a:cubicBezTo>
                <a:cubicBezTo>
                  <a:pt x="682" y="3286"/>
                  <a:pt x="631" y="3215"/>
                  <a:pt x="555" y="3100"/>
                </a:cubicBezTo>
                <a:cubicBezTo>
                  <a:pt x="430" y="2907"/>
                  <a:pt x="286" y="2724"/>
                  <a:pt x="123" y="2552"/>
                </a:cubicBezTo>
                <a:cubicBezTo>
                  <a:pt x="41" y="2466"/>
                  <a:pt x="0" y="2400"/>
                  <a:pt x="0" y="2356"/>
                </a:cubicBezTo>
                <a:cubicBezTo>
                  <a:pt x="0" y="2295"/>
                  <a:pt x="45" y="2233"/>
                  <a:pt x="134" y="2170"/>
                </a:cubicBezTo>
                <a:cubicBezTo>
                  <a:pt x="224" y="2107"/>
                  <a:pt x="298" y="2076"/>
                  <a:pt x="358" y="2076"/>
                </a:cubicBezTo>
                <a:cubicBezTo>
                  <a:pt x="434" y="2076"/>
                  <a:pt x="527" y="2118"/>
                  <a:pt x="638" y="2201"/>
                </a:cubicBezTo>
                <a:cubicBezTo>
                  <a:pt x="749" y="2285"/>
                  <a:pt x="873" y="2444"/>
                  <a:pt x="1009" y="267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9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3" grpId="0"/>
      <p:bldP spid="24" grpId="0"/>
      <p:bldP spid="25" grpId="0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A83E63-9E61-4FA4-9B31-C3EB5B536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65" y="1895418"/>
            <a:ext cx="1611752" cy="306716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C42548C-C230-436A-8873-4BD28122F162}"/>
              </a:ext>
            </a:extLst>
          </p:cNvPr>
          <p:cNvSpPr/>
          <p:nvPr/>
        </p:nvSpPr>
        <p:spPr>
          <a:xfrm>
            <a:off x="3768435" y="2967335"/>
            <a:ext cx="7109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机器同样具有学习能力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4648C51F-B576-4F3A-BEE4-962226D83D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9B2A4D0-AB43-48AE-8C90-E71A1B1568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E43D06-3E22-4B0D-9FC3-47B5E7CCFA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"/>
          <a:stretch/>
        </p:blipFill>
        <p:spPr>
          <a:xfrm>
            <a:off x="2886617" y="2294777"/>
            <a:ext cx="2849165" cy="196364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KSO_Shape">
            <a:extLst>
              <a:ext uri="{FF2B5EF4-FFF2-40B4-BE49-F238E27FC236}">
                <a16:creationId xmlns:a16="http://schemas.microsoft.com/office/drawing/2014/main" id="{A5F91E53-E511-44D6-B4CA-30F0E22B6166}"/>
              </a:ext>
            </a:extLst>
          </p:cNvPr>
          <p:cNvSpPr/>
          <p:nvPr/>
        </p:nvSpPr>
        <p:spPr>
          <a:xfrm>
            <a:off x="5818016" y="2341807"/>
            <a:ext cx="1711035" cy="1853045"/>
          </a:xfrm>
          <a:prstGeom prst="mathPlus">
            <a:avLst>
              <a:gd name="adj1" fmla="val 9220"/>
            </a:avLst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88A42D99-ABE1-45DA-A333-1402C79217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EF823D6-7EEF-4C00-8F4A-578F0DDA6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635" y="2222914"/>
            <a:ext cx="2849165" cy="197193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64F4AEE-A226-4CE2-9911-9322462B7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78" y="1084617"/>
            <a:ext cx="4715644" cy="387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7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9" grpId="0" animBg="1"/>
      <p:bldP spid="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CF6B11B-C88B-4B28-9E28-CE13B9462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377" y="2002246"/>
            <a:ext cx="2733245" cy="28535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AC705F-27D3-493A-9A94-69EA90B30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33" y="2140308"/>
            <a:ext cx="2549931" cy="1427485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68C837D5-CE6E-4E3B-A7B3-FA9A1612D779}"/>
              </a:ext>
            </a:extLst>
          </p:cNvPr>
          <p:cNvGrpSpPr/>
          <p:nvPr/>
        </p:nvGrpSpPr>
        <p:grpSpPr>
          <a:xfrm>
            <a:off x="5644587" y="135751"/>
            <a:ext cx="1138177" cy="1150634"/>
            <a:chOff x="5644587" y="135751"/>
            <a:chExt cx="1138177" cy="1150634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9F2DA29-608B-48B3-A5E0-D7377D84920C}"/>
                </a:ext>
              </a:extLst>
            </p:cNvPr>
            <p:cNvSpPr/>
            <p:nvPr/>
          </p:nvSpPr>
          <p:spPr>
            <a:xfrm>
              <a:off x="5644587" y="135751"/>
              <a:ext cx="1138177" cy="115063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KSO_Shape">
              <a:extLst>
                <a:ext uri="{FF2B5EF4-FFF2-40B4-BE49-F238E27FC236}">
                  <a16:creationId xmlns:a16="http://schemas.microsoft.com/office/drawing/2014/main" id="{69735DB1-9506-4AC0-B468-30EBDCC2BC5A}"/>
                </a:ext>
              </a:extLst>
            </p:cNvPr>
            <p:cNvSpPr/>
            <p:nvPr/>
          </p:nvSpPr>
          <p:spPr>
            <a:xfrm>
              <a:off x="5869820" y="339787"/>
              <a:ext cx="687710" cy="742561"/>
            </a:xfrm>
            <a:custGeom>
              <a:avLst/>
              <a:gdLst>
                <a:gd name="connsiteX0" fmla="*/ 1638300 w 4396363"/>
                <a:gd name="connsiteY0" fmla="*/ 558403 h 5128349"/>
                <a:gd name="connsiteX1" fmla="*/ 558403 w 4396363"/>
                <a:gd name="connsiteY1" fmla="*/ 1638300 h 5128349"/>
                <a:gd name="connsiteX2" fmla="*/ 1638300 w 4396363"/>
                <a:gd name="connsiteY2" fmla="*/ 2718197 h 5128349"/>
                <a:gd name="connsiteX3" fmla="*/ 2718197 w 4396363"/>
                <a:gd name="connsiteY3" fmla="*/ 1638300 h 5128349"/>
                <a:gd name="connsiteX4" fmla="*/ 1638300 w 4396363"/>
                <a:gd name="connsiteY4" fmla="*/ 558403 h 5128349"/>
                <a:gd name="connsiteX5" fmla="*/ 1638300 w 4396363"/>
                <a:gd name="connsiteY5" fmla="*/ 0 h 5128349"/>
                <a:gd name="connsiteX6" fmla="*/ 3276600 w 4396363"/>
                <a:gd name="connsiteY6" fmla="*/ 1638300 h 5128349"/>
                <a:gd name="connsiteX7" fmla="*/ 2902492 w 4396363"/>
                <a:gd name="connsiteY7" fmla="*/ 2680411 h 5128349"/>
                <a:gd name="connsiteX8" fmla="*/ 2816386 w 4396363"/>
                <a:gd name="connsiteY8" fmla="*/ 2775151 h 5128349"/>
                <a:gd name="connsiteX9" fmla="*/ 2928393 w 4396363"/>
                <a:gd name="connsiteY9" fmla="*/ 2923790 h 5128349"/>
                <a:gd name="connsiteX10" fmla="*/ 2942554 w 4396363"/>
                <a:gd name="connsiteY10" fmla="*/ 2913119 h 5128349"/>
                <a:gd name="connsiteX11" fmla="*/ 3136485 w 4396363"/>
                <a:gd name="connsiteY11" fmla="*/ 2942400 h 5128349"/>
                <a:gd name="connsiteX12" fmla="*/ 4367683 w 4396363"/>
                <a:gd name="connsiteY12" fmla="*/ 4576254 h 5128349"/>
                <a:gd name="connsiteX13" fmla="*/ 4342375 w 4396363"/>
                <a:gd name="connsiteY13" fmla="*/ 4770744 h 5128349"/>
                <a:gd name="connsiteX14" fmla="*/ 3903910 w 4396363"/>
                <a:gd name="connsiteY14" fmla="*/ 5101151 h 5128349"/>
                <a:gd name="connsiteX15" fmla="*/ 3709978 w 4396363"/>
                <a:gd name="connsiteY15" fmla="*/ 5071870 h 5128349"/>
                <a:gd name="connsiteX16" fmla="*/ 2478781 w 4396363"/>
                <a:gd name="connsiteY16" fmla="*/ 3438015 h 5128349"/>
                <a:gd name="connsiteX17" fmla="*/ 2504089 w 4396363"/>
                <a:gd name="connsiteY17" fmla="*/ 3243526 h 5128349"/>
                <a:gd name="connsiteX18" fmla="*/ 2518249 w 4396363"/>
                <a:gd name="connsiteY18" fmla="*/ 3232855 h 5128349"/>
                <a:gd name="connsiteX19" fmla="*/ 2406738 w 4396363"/>
                <a:gd name="connsiteY19" fmla="*/ 3084875 h 5128349"/>
                <a:gd name="connsiteX20" fmla="*/ 2276001 w 4396363"/>
                <a:gd name="connsiteY20" fmla="*/ 3147854 h 5128349"/>
                <a:gd name="connsiteX21" fmla="*/ 1638300 w 4396363"/>
                <a:gd name="connsiteY21" fmla="*/ 3276600 h 5128349"/>
                <a:gd name="connsiteX22" fmla="*/ 0 w 4396363"/>
                <a:gd name="connsiteY22" fmla="*/ 1638300 h 5128349"/>
                <a:gd name="connsiteX23" fmla="*/ 1638300 w 4396363"/>
                <a:gd name="connsiteY23" fmla="*/ 0 h 512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96363" h="5128349">
                  <a:moveTo>
                    <a:pt x="1638300" y="558403"/>
                  </a:moveTo>
                  <a:cubicBezTo>
                    <a:pt x="1041889" y="558403"/>
                    <a:pt x="558403" y="1041889"/>
                    <a:pt x="558403" y="1638300"/>
                  </a:cubicBezTo>
                  <a:cubicBezTo>
                    <a:pt x="558403" y="2234711"/>
                    <a:pt x="1041889" y="2718197"/>
                    <a:pt x="1638300" y="2718197"/>
                  </a:cubicBezTo>
                  <a:cubicBezTo>
                    <a:pt x="2234711" y="2718197"/>
                    <a:pt x="2718197" y="2234711"/>
                    <a:pt x="2718197" y="1638300"/>
                  </a:cubicBezTo>
                  <a:cubicBezTo>
                    <a:pt x="2718197" y="1041889"/>
                    <a:pt x="2234711" y="558403"/>
                    <a:pt x="1638300" y="558403"/>
                  </a:cubicBezTo>
                  <a:close/>
                  <a:moveTo>
                    <a:pt x="1638300" y="0"/>
                  </a:moveTo>
                  <a:cubicBezTo>
                    <a:pt x="2543108" y="0"/>
                    <a:pt x="3276600" y="733492"/>
                    <a:pt x="3276600" y="1638300"/>
                  </a:cubicBezTo>
                  <a:cubicBezTo>
                    <a:pt x="3276600" y="2034154"/>
                    <a:pt x="3136205" y="2397216"/>
                    <a:pt x="2902492" y="2680411"/>
                  </a:cubicBezTo>
                  <a:lnTo>
                    <a:pt x="2816386" y="2775151"/>
                  </a:lnTo>
                  <a:lnTo>
                    <a:pt x="2928393" y="2923790"/>
                  </a:lnTo>
                  <a:lnTo>
                    <a:pt x="2942554" y="2913119"/>
                  </a:lnTo>
                  <a:cubicBezTo>
                    <a:pt x="3003095" y="2867498"/>
                    <a:pt x="3089921" y="2880607"/>
                    <a:pt x="3136485" y="2942400"/>
                  </a:cubicBezTo>
                  <a:lnTo>
                    <a:pt x="4367683" y="4576254"/>
                  </a:lnTo>
                  <a:cubicBezTo>
                    <a:pt x="4414247" y="4638047"/>
                    <a:pt x="4402916" y="4725123"/>
                    <a:pt x="4342375" y="4770744"/>
                  </a:cubicBezTo>
                  <a:lnTo>
                    <a:pt x="3903910" y="5101151"/>
                  </a:lnTo>
                  <a:cubicBezTo>
                    <a:pt x="3843369" y="5146772"/>
                    <a:pt x="3756543" y="5133662"/>
                    <a:pt x="3709978" y="5071870"/>
                  </a:cubicBezTo>
                  <a:lnTo>
                    <a:pt x="2478781" y="3438015"/>
                  </a:lnTo>
                  <a:cubicBezTo>
                    <a:pt x="2432217" y="3376223"/>
                    <a:pt x="2443548" y="3289147"/>
                    <a:pt x="2504089" y="3243526"/>
                  </a:cubicBezTo>
                  <a:lnTo>
                    <a:pt x="2518249" y="3232855"/>
                  </a:lnTo>
                  <a:lnTo>
                    <a:pt x="2406738" y="3084875"/>
                  </a:lnTo>
                  <a:lnTo>
                    <a:pt x="2276001" y="3147854"/>
                  </a:lnTo>
                  <a:cubicBezTo>
                    <a:pt x="2079997" y="3230757"/>
                    <a:pt x="1864502" y="3276600"/>
                    <a:pt x="1638300" y="3276600"/>
                  </a:cubicBezTo>
                  <a:cubicBezTo>
                    <a:pt x="733492" y="3276600"/>
                    <a:pt x="0" y="2543108"/>
                    <a:pt x="0" y="1638300"/>
                  </a:cubicBezTo>
                  <a:cubicBezTo>
                    <a:pt x="0" y="733492"/>
                    <a:pt x="733492" y="0"/>
                    <a:pt x="1638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388F876-8837-4986-84E4-C258441675BF}"/>
              </a:ext>
            </a:extLst>
          </p:cNvPr>
          <p:cNvGrpSpPr/>
          <p:nvPr/>
        </p:nvGrpSpPr>
        <p:grpSpPr>
          <a:xfrm>
            <a:off x="2957610" y="5232501"/>
            <a:ext cx="1074517" cy="1019149"/>
            <a:chOff x="2913239" y="5184881"/>
            <a:chExt cx="1074517" cy="1019149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5809DF9-B3DD-4A47-88E0-BFCDC21F41F0}"/>
                </a:ext>
              </a:extLst>
            </p:cNvPr>
            <p:cNvSpPr/>
            <p:nvPr/>
          </p:nvSpPr>
          <p:spPr>
            <a:xfrm>
              <a:off x="2913239" y="5184881"/>
              <a:ext cx="1074517" cy="10191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68DE5148-14DF-44D6-BA4B-0181E8D96E57}"/>
                </a:ext>
              </a:extLst>
            </p:cNvPr>
            <p:cNvSpPr/>
            <p:nvPr/>
          </p:nvSpPr>
          <p:spPr>
            <a:xfrm>
              <a:off x="3132967" y="5384380"/>
              <a:ext cx="635059" cy="631527"/>
            </a:xfrm>
            <a:custGeom>
              <a:avLst/>
              <a:gdLst/>
              <a:ahLst/>
              <a:cxnLst/>
              <a:rect l="l" t="t" r="r" b="b"/>
              <a:pathLst>
                <a:path w="1653350" h="1669516">
                  <a:moveTo>
                    <a:pt x="813975" y="253339"/>
                  </a:moveTo>
                  <a:lnTo>
                    <a:pt x="845530" y="253339"/>
                  </a:lnTo>
                  <a:lnTo>
                    <a:pt x="845530" y="767826"/>
                  </a:lnTo>
                  <a:lnTo>
                    <a:pt x="1193563" y="767826"/>
                  </a:lnTo>
                  <a:lnTo>
                    <a:pt x="1193563" y="805466"/>
                  </a:lnTo>
                  <a:lnTo>
                    <a:pt x="813975" y="805466"/>
                  </a:lnTo>
                  <a:close/>
                  <a:moveTo>
                    <a:pt x="826676" y="112861"/>
                  </a:moveTo>
                  <a:cubicBezTo>
                    <a:pt x="458188" y="112861"/>
                    <a:pt x="159470" y="411579"/>
                    <a:pt x="159470" y="780067"/>
                  </a:cubicBezTo>
                  <a:cubicBezTo>
                    <a:pt x="159470" y="1148555"/>
                    <a:pt x="458188" y="1447273"/>
                    <a:pt x="826676" y="1447273"/>
                  </a:cubicBezTo>
                  <a:cubicBezTo>
                    <a:pt x="1195164" y="1447273"/>
                    <a:pt x="1493882" y="1148555"/>
                    <a:pt x="1493882" y="780067"/>
                  </a:cubicBezTo>
                  <a:cubicBezTo>
                    <a:pt x="1493882" y="411579"/>
                    <a:pt x="1195164" y="112861"/>
                    <a:pt x="826676" y="112861"/>
                  </a:cubicBezTo>
                  <a:close/>
                  <a:moveTo>
                    <a:pt x="826675" y="59986"/>
                  </a:moveTo>
                  <a:cubicBezTo>
                    <a:pt x="1224364" y="59986"/>
                    <a:pt x="1546755" y="382377"/>
                    <a:pt x="1546755" y="780066"/>
                  </a:cubicBezTo>
                  <a:cubicBezTo>
                    <a:pt x="1546755" y="1035236"/>
                    <a:pt x="1414030" y="1259406"/>
                    <a:pt x="1213013" y="1385996"/>
                  </a:cubicBezTo>
                  <a:lnTo>
                    <a:pt x="1464205" y="1637188"/>
                  </a:lnTo>
                  <a:lnTo>
                    <a:pt x="1431876" y="1669516"/>
                  </a:lnTo>
                  <a:lnTo>
                    <a:pt x="1171104" y="1408744"/>
                  </a:lnTo>
                  <a:cubicBezTo>
                    <a:pt x="1070033" y="1468079"/>
                    <a:pt x="952099" y="1500146"/>
                    <a:pt x="826675" y="1500146"/>
                  </a:cubicBezTo>
                  <a:cubicBezTo>
                    <a:pt x="701163" y="1500146"/>
                    <a:pt x="583151" y="1468034"/>
                    <a:pt x="482028" y="1408626"/>
                  </a:cubicBezTo>
                  <a:lnTo>
                    <a:pt x="221138" y="1669516"/>
                  </a:lnTo>
                  <a:lnTo>
                    <a:pt x="188810" y="1637188"/>
                  </a:lnTo>
                  <a:lnTo>
                    <a:pt x="440119" y="1385878"/>
                  </a:lnTo>
                  <a:cubicBezTo>
                    <a:pt x="239228" y="1259250"/>
                    <a:pt x="106595" y="1035147"/>
                    <a:pt x="106595" y="780066"/>
                  </a:cubicBezTo>
                  <a:cubicBezTo>
                    <a:pt x="106595" y="382377"/>
                    <a:pt x="428986" y="59986"/>
                    <a:pt x="826675" y="59986"/>
                  </a:cubicBezTo>
                  <a:close/>
                  <a:moveTo>
                    <a:pt x="293501" y="725"/>
                  </a:moveTo>
                  <a:cubicBezTo>
                    <a:pt x="339398" y="4063"/>
                    <a:pt x="384613" y="18932"/>
                    <a:pt x="424439" y="45334"/>
                  </a:cubicBezTo>
                  <a:lnTo>
                    <a:pt x="45333" y="424439"/>
                  </a:lnTo>
                  <a:cubicBezTo>
                    <a:pt x="-25073" y="318239"/>
                    <a:pt x="-13465" y="173714"/>
                    <a:pt x="80123" y="80125"/>
                  </a:cubicBezTo>
                  <a:cubicBezTo>
                    <a:pt x="138616" y="21632"/>
                    <a:pt x="217006" y="-4837"/>
                    <a:pt x="293501" y="725"/>
                  </a:cubicBezTo>
                  <a:close/>
                  <a:moveTo>
                    <a:pt x="1359849" y="724"/>
                  </a:moveTo>
                  <a:cubicBezTo>
                    <a:pt x="1436344" y="-4838"/>
                    <a:pt x="1514734" y="21631"/>
                    <a:pt x="1573227" y="80124"/>
                  </a:cubicBezTo>
                  <a:cubicBezTo>
                    <a:pt x="1666815" y="173713"/>
                    <a:pt x="1678423" y="318238"/>
                    <a:pt x="1608018" y="424440"/>
                  </a:cubicBezTo>
                  <a:lnTo>
                    <a:pt x="1228912" y="45334"/>
                  </a:lnTo>
                  <a:cubicBezTo>
                    <a:pt x="1268737" y="18931"/>
                    <a:pt x="1313952" y="4062"/>
                    <a:pt x="1359849" y="7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7CF51AD-00A2-4FED-815C-F2417BD69DC1}"/>
              </a:ext>
            </a:extLst>
          </p:cNvPr>
          <p:cNvGrpSpPr/>
          <p:nvPr/>
        </p:nvGrpSpPr>
        <p:grpSpPr>
          <a:xfrm>
            <a:off x="2371440" y="1473620"/>
            <a:ext cx="1172341" cy="1188558"/>
            <a:chOff x="2371440" y="1473620"/>
            <a:chExt cx="1172341" cy="118855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227853A-022F-431C-A2C7-B3FAC4CB60E1}"/>
                </a:ext>
              </a:extLst>
            </p:cNvPr>
            <p:cNvSpPr/>
            <p:nvPr/>
          </p:nvSpPr>
          <p:spPr>
            <a:xfrm>
              <a:off x="2371440" y="1473620"/>
              <a:ext cx="1172341" cy="11885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KSO_Shape">
              <a:extLst>
                <a:ext uri="{FF2B5EF4-FFF2-40B4-BE49-F238E27FC236}">
                  <a16:creationId xmlns:a16="http://schemas.microsoft.com/office/drawing/2014/main" id="{B648E0D1-F0F0-472C-8B0E-EEDE0299D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684" y="1808408"/>
              <a:ext cx="788853" cy="631888"/>
            </a:xfrm>
            <a:custGeom>
              <a:avLst/>
              <a:gdLst>
                <a:gd name="T0" fmla="*/ 545634 w 2775"/>
                <a:gd name="T1" fmla="*/ 950811 h 2403"/>
                <a:gd name="T2" fmla="*/ 560556 w 2775"/>
                <a:gd name="T3" fmla="*/ 1020953 h 2403"/>
                <a:gd name="T4" fmla="*/ 1734220 w 2775"/>
                <a:gd name="T5" fmla="*/ 1130062 h 2403"/>
                <a:gd name="T6" fmla="*/ 480106 w 2775"/>
                <a:gd name="T7" fmla="*/ 880669 h 2403"/>
                <a:gd name="T8" fmla="*/ 184257 w 2775"/>
                <a:gd name="T9" fmla="*/ 138335 h 2403"/>
                <a:gd name="T10" fmla="*/ 97968 w 2775"/>
                <a:gd name="T11" fmla="*/ 0 h 2403"/>
                <a:gd name="T12" fmla="*/ 302337 w 2775"/>
                <a:gd name="T13" fmla="*/ 64946 h 2403"/>
                <a:gd name="T14" fmla="*/ 1719947 w 2775"/>
                <a:gd name="T15" fmla="*/ 250043 h 2403"/>
                <a:gd name="T16" fmla="*/ 1727084 w 2775"/>
                <a:gd name="T17" fmla="*/ 348111 h 2403"/>
                <a:gd name="T18" fmla="*/ 1726435 w 2775"/>
                <a:gd name="T19" fmla="*/ 316288 h 2403"/>
                <a:gd name="T20" fmla="*/ 1727084 w 2775"/>
                <a:gd name="T21" fmla="*/ 366946 h 2403"/>
                <a:gd name="T22" fmla="*/ 1799748 w 2775"/>
                <a:gd name="T23" fmla="*/ 348111 h 2403"/>
                <a:gd name="T24" fmla="*/ 1800397 w 2775"/>
                <a:gd name="T25" fmla="*/ 817672 h 2403"/>
                <a:gd name="T26" fmla="*/ 685773 w 2775"/>
                <a:gd name="T27" fmla="*/ 876123 h 2403"/>
                <a:gd name="T28" fmla="*/ 558610 w 2775"/>
                <a:gd name="T29" fmla="*/ 879370 h 2403"/>
                <a:gd name="T30" fmla="*/ 648792 w 2775"/>
                <a:gd name="T31" fmla="*/ 654007 h 2403"/>
                <a:gd name="T32" fmla="*/ 585859 w 2775"/>
                <a:gd name="T33" fmla="*/ 276021 h 2403"/>
                <a:gd name="T34" fmla="*/ 600781 w 2775"/>
                <a:gd name="T35" fmla="*/ 366946 h 2403"/>
                <a:gd name="T36" fmla="*/ 424310 w 2775"/>
                <a:gd name="T37" fmla="*/ 421500 h 2403"/>
                <a:gd name="T38" fmla="*/ 609864 w 2775"/>
                <a:gd name="T39" fmla="*/ 421500 h 2403"/>
                <a:gd name="T40" fmla="*/ 479457 w 2775"/>
                <a:gd name="T41" fmla="*/ 595556 h 2403"/>
                <a:gd name="T42" fmla="*/ 868083 w 2775"/>
                <a:gd name="T43" fmla="*/ 285763 h 2403"/>
                <a:gd name="T44" fmla="*/ 872625 w 2775"/>
                <a:gd name="T45" fmla="*/ 366946 h 2403"/>
                <a:gd name="T46" fmla="*/ 666309 w 2775"/>
                <a:gd name="T47" fmla="*/ 421500 h 2403"/>
                <a:gd name="T48" fmla="*/ 875220 w 2775"/>
                <a:gd name="T49" fmla="*/ 421500 h 2403"/>
                <a:gd name="T50" fmla="*/ 695505 w 2775"/>
                <a:gd name="T51" fmla="*/ 595556 h 2403"/>
                <a:gd name="T52" fmla="*/ 888196 w 2775"/>
                <a:gd name="T53" fmla="*/ 654007 h 2403"/>
                <a:gd name="T54" fmla="*/ 890791 w 2775"/>
                <a:gd name="T55" fmla="*/ 710510 h 2403"/>
                <a:gd name="T56" fmla="*/ 724052 w 2775"/>
                <a:gd name="T57" fmla="*/ 765715 h 2403"/>
                <a:gd name="T58" fmla="*/ 894035 w 2775"/>
                <a:gd name="T59" fmla="*/ 765715 h 2403"/>
                <a:gd name="T60" fmla="*/ 929070 w 2775"/>
                <a:gd name="T61" fmla="*/ 366946 h 2403"/>
                <a:gd name="T62" fmla="*/ 1163284 w 2775"/>
                <a:gd name="T63" fmla="*/ 421500 h 2403"/>
                <a:gd name="T64" fmla="*/ 1166527 w 2775"/>
                <a:gd name="T65" fmla="*/ 481251 h 2403"/>
                <a:gd name="T66" fmla="*/ 938153 w 2775"/>
                <a:gd name="T67" fmla="*/ 535805 h 2403"/>
                <a:gd name="T68" fmla="*/ 1168474 w 2775"/>
                <a:gd name="T69" fmla="*/ 535805 h 2403"/>
                <a:gd name="T70" fmla="*/ 947236 w 2775"/>
                <a:gd name="T71" fmla="*/ 710510 h 2403"/>
                <a:gd name="T72" fmla="*/ 1178855 w 2775"/>
                <a:gd name="T73" fmla="*/ 765715 h 2403"/>
                <a:gd name="T74" fmla="*/ 1183396 w 2775"/>
                <a:gd name="T75" fmla="*/ 863783 h 2403"/>
                <a:gd name="T76" fmla="*/ 1214538 w 2775"/>
                <a:gd name="T77" fmla="*/ 298103 h 2403"/>
                <a:gd name="T78" fmla="*/ 1468864 w 2775"/>
                <a:gd name="T79" fmla="*/ 307195 h 2403"/>
                <a:gd name="T80" fmla="*/ 1222324 w 2775"/>
                <a:gd name="T81" fmla="*/ 481251 h 2403"/>
                <a:gd name="T82" fmla="*/ 1468864 w 2775"/>
                <a:gd name="T83" fmla="*/ 535805 h 2403"/>
                <a:gd name="T84" fmla="*/ 1468864 w 2775"/>
                <a:gd name="T85" fmla="*/ 595556 h 2403"/>
                <a:gd name="T86" fmla="*/ 1230758 w 2775"/>
                <a:gd name="T87" fmla="*/ 654007 h 2403"/>
                <a:gd name="T88" fmla="*/ 1468864 w 2775"/>
                <a:gd name="T89" fmla="*/ 654007 h 2403"/>
                <a:gd name="T90" fmla="*/ 1239841 w 2775"/>
                <a:gd name="T91" fmla="*/ 862484 h 2403"/>
                <a:gd name="T92" fmla="*/ 1727084 w 2775"/>
                <a:gd name="T93" fmla="*/ 421500 h 2403"/>
                <a:gd name="T94" fmla="*/ 1727084 w 2775"/>
                <a:gd name="T95" fmla="*/ 481251 h 2403"/>
                <a:gd name="T96" fmla="*/ 1525309 w 2775"/>
                <a:gd name="T97" fmla="*/ 535805 h 2403"/>
                <a:gd name="T98" fmla="*/ 1727084 w 2775"/>
                <a:gd name="T99" fmla="*/ 535805 h 2403"/>
                <a:gd name="T100" fmla="*/ 1525309 w 2775"/>
                <a:gd name="T101" fmla="*/ 710510 h 2403"/>
                <a:gd name="T102" fmla="*/ 1727084 w 2775"/>
                <a:gd name="T103" fmla="*/ 765715 h 2403"/>
                <a:gd name="T104" fmla="*/ 1726435 w 2775"/>
                <a:gd name="T105" fmla="*/ 850145 h 2403"/>
                <a:gd name="T106" fmla="*/ 1727084 w 2775"/>
                <a:gd name="T107" fmla="*/ 765715 h 2403"/>
                <a:gd name="T108" fmla="*/ 771413 w 2775"/>
                <a:gd name="T109" fmla="*/ 1560655 h 2403"/>
                <a:gd name="T110" fmla="*/ 771413 w 2775"/>
                <a:gd name="T111" fmla="*/ 1459989 h 2403"/>
                <a:gd name="T112" fmla="*/ 687070 w 2775"/>
                <a:gd name="T113" fmla="*/ 1375559 h 2403"/>
                <a:gd name="T114" fmla="*/ 1724488 w 2775"/>
                <a:gd name="T115" fmla="*/ 1375559 h 2403"/>
                <a:gd name="T116" fmla="*/ 1539583 w 2775"/>
                <a:gd name="T117" fmla="*/ 1190462 h 2403"/>
                <a:gd name="T118" fmla="*/ 1539583 w 2775"/>
                <a:gd name="T119" fmla="*/ 1291129 h 240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775" h="2403">
                  <a:moveTo>
                    <a:pt x="2651" y="1410"/>
                  </a:moveTo>
                  <a:cubicBezTo>
                    <a:pt x="2651" y="1412"/>
                    <a:pt x="2651" y="1412"/>
                    <a:pt x="2651" y="1412"/>
                  </a:cubicBezTo>
                  <a:cubicBezTo>
                    <a:pt x="841" y="1464"/>
                    <a:pt x="841" y="1464"/>
                    <a:pt x="841" y="1464"/>
                  </a:cubicBezTo>
                  <a:cubicBezTo>
                    <a:pt x="840" y="1465"/>
                    <a:pt x="839" y="1465"/>
                    <a:pt x="837" y="1466"/>
                  </a:cubicBezTo>
                  <a:cubicBezTo>
                    <a:pt x="754" y="1460"/>
                    <a:pt x="748" y="1577"/>
                    <a:pt x="850" y="1574"/>
                  </a:cubicBezTo>
                  <a:cubicBezTo>
                    <a:pt x="855" y="1573"/>
                    <a:pt x="859" y="1572"/>
                    <a:pt x="864" y="1572"/>
                  </a:cubicBezTo>
                  <a:cubicBezTo>
                    <a:pt x="2673" y="1572"/>
                    <a:pt x="2673" y="1572"/>
                    <a:pt x="2673" y="1572"/>
                  </a:cubicBezTo>
                  <a:cubicBezTo>
                    <a:pt x="2711" y="1572"/>
                    <a:pt x="2742" y="1598"/>
                    <a:pt x="2742" y="1635"/>
                  </a:cubicBezTo>
                  <a:cubicBezTo>
                    <a:pt x="2742" y="1673"/>
                    <a:pt x="2711" y="1740"/>
                    <a:pt x="2673" y="1740"/>
                  </a:cubicBezTo>
                  <a:cubicBezTo>
                    <a:pt x="864" y="1740"/>
                    <a:pt x="864" y="1740"/>
                    <a:pt x="864" y="1740"/>
                  </a:cubicBezTo>
                  <a:cubicBezTo>
                    <a:pt x="859" y="1740"/>
                    <a:pt x="855" y="1739"/>
                    <a:pt x="850" y="1738"/>
                  </a:cubicBezTo>
                  <a:cubicBezTo>
                    <a:pt x="563" y="1735"/>
                    <a:pt x="592" y="1356"/>
                    <a:pt x="740" y="1356"/>
                  </a:cubicBezTo>
                  <a:cubicBezTo>
                    <a:pt x="743" y="1353"/>
                    <a:pt x="748" y="1354"/>
                    <a:pt x="754" y="1357"/>
                  </a:cubicBezTo>
                  <a:cubicBezTo>
                    <a:pt x="407" y="213"/>
                    <a:pt x="407" y="213"/>
                    <a:pt x="407" y="213"/>
                  </a:cubicBezTo>
                  <a:cubicBezTo>
                    <a:pt x="284" y="213"/>
                    <a:pt x="284" y="213"/>
                    <a:pt x="284" y="213"/>
                  </a:cubicBezTo>
                  <a:cubicBezTo>
                    <a:pt x="259" y="261"/>
                    <a:pt x="209" y="301"/>
                    <a:pt x="151" y="301"/>
                  </a:cubicBezTo>
                  <a:cubicBezTo>
                    <a:pt x="67" y="301"/>
                    <a:pt x="0" y="234"/>
                    <a:pt x="0" y="150"/>
                  </a:cubicBezTo>
                  <a:cubicBezTo>
                    <a:pt x="0" y="67"/>
                    <a:pt x="67" y="0"/>
                    <a:pt x="151" y="0"/>
                  </a:cubicBezTo>
                  <a:cubicBezTo>
                    <a:pt x="212" y="0"/>
                    <a:pt x="264" y="46"/>
                    <a:pt x="288" y="99"/>
                  </a:cubicBezTo>
                  <a:cubicBezTo>
                    <a:pt x="466" y="99"/>
                    <a:pt x="466" y="99"/>
                    <a:pt x="466" y="99"/>
                  </a:cubicBezTo>
                  <a:cubicBezTo>
                    <a:pt x="466" y="100"/>
                    <a:pt x="466" y="100"/>
                    <a:pt x="466" y="100"/>
                  </a:cubicBezTo>
                  <a:cubicBezTo>
                    <a:pt x="486" y="100"/>
                    <a:pt x="486" y="100"/>
                    <a:pt x="486" y="100"/>
                  </a:cubicBezTo>
                  <a:cubicBezTo>
                    <a:pt x="558" y="304"/>
                    <a:pt x="558" y="304"/>
                    <a:pt x="558" y="304"/>
                  </a:cubicBezTo>
                  <a:cubicBezTo>
                    <a:pt x="2651" y="385"/>
                    <a:pt x="2651" y="385"/>
                    <a:pt x="2651" y="385"/>
                  </a:cubicBezTo>
                  <a:cubicBezTo>
                    <a:pt x="2651" y="385"/>
                    <a:pt x="2651" y="385"/>
                    <a:pt x="2651" y="385"/>
                  </a:cubicBezTo>
                  <a:cubicBezTo>
                    <a:pt x="2657" y="385"/>
                    <a:pt x="2774" y="390"/>
                    <a:pt x="2774" y="536"/>
                  </a:cubicBezTo>
                  <a:cubicBezTo>
                    <a:pt x="2662" y="536"/>
                    <a:pt x="2662" y="536"/>
                    <a:pt x="2662" y="536"/>
                  </a:cubicBezTo>
                  <a:cubicBezTo>
                    <a:pt x="2662" y="537"/>
                    <a:pt x="2662" y="537"/>
                    <a:pt x="2662" y="537"/>
                  </a:cubicBezTo>
                  <a:cubicBezTo>
                    <a:pt x="2661" y="489"/>
                    <a:pt x="2661" y="489"/>
                    <a:pt x="2661" y="489"/>
                  </a:cubicBezTo>
                  <a:cubicBezTo>
                    <a:pt x="2661" y="487"/>
                    <a:pt x="2661" y="487"/>
                    <a:pt x="2661" y="487"/>
                  </a:cubicBezTo>
                  <a:cubicBezTo>
                    <a:pt x="2351" y="476"/>
                    <a:pt x="2351" y="476"/>
                    <a:pt x="2351" y="476"/>
                  </a:cubicBezTo>
                  <a:cubicBezTo>
                    <a:pt x="2351" y="565"/>
                    <a:pt x="2351" y="565"/>
                    <a:pt x="2351" y="565"/>
                  </a:cubicBezTo>
                  <a:cubicBezTo>
                    <a:pt x="2662" y="565"/>
                    <a:pt x="2662" y="565"/>
                    <a:pt x="2662" y="565"/>
                  </a:cubicBezTo>
                  <a:cubicBezTo>
                    <a:pt x="2662" y="537"/>
                    <a:pt x="2662" y="537"/>
                    <a:pt x="2662" y="537"/>
                  </a:cubicBezTo>
                  <a:cubicBezTo>
                    <a:pt x="2662" y="537"/>
                    <a:pt x="2766" y="537"/>
                    <a:pt x="2774" y="537"/>
                  </a:cubicBezTo>
                  <a:cubicBezTo>
                    <a:pt x="2774" y="536"/>
                    <a:pt x="2774" y="536"/>
                    <a:pt x="2774" y="536"/>
                  </a:cubicBezTo>
                  <a:cubicBezTo>
                    <a:pt x="2774" y="536"/>
                    <a:pt x="2774" y="536"/>
                    <a:pt x="2774" y="536"/>
                  </a:cubicBezTo>
                  <a:cubicBezTo>
                    <a:pt x="2774" y="1259"/>
                    <a:pt x="2774" y="1259"/>
                    <a:pt x="2774" y="1259"/>
                  </a:cubicBezTo>
                  <a:cubicBezTo>
                    <a:pt x="2775" y="1259"/>
                    <a:pt x="2775" y="1259"/>
                    <a:pt x="2775" y="1259"/>
                  </a:cubicBezTo>
                  <a:cubicBezTo>
                    <a:pt x="2775" y="1406"/>
                    <a:pt x="2657" y="1410"/>
                    <a:pt x="2651" y="1410"/>
                  </a:cubicBezTo>
                  <a:close/>
                  <a:moveTo>
                    <a:pt x="861" y="1354"/>
                  </a:moveTo>
                  <a:cubicBezTo>
                    <a:pt x="1057" y="1349"/>
                    <a:pt x="1057" y="1349"/>
                    <a:pt x="1057" y="1349"/>
                  </a:cubicBezTo>
                  <a:cubicBezTo>
                    <a:pt x="1029" y="1179"/>
                    <a:pt x="1029" y="1179"/>
                    <a:pt x="1029" y="1179"/>
                  </a:cubicBezTo>
                  <a:cubicBezTo>
                    <a:pt x="812" y="1179"/>
                    <a:pt x="812" y="1179"/>
                    <a:pt x="812" y="1179"/>
                  </a:cubicBezTo>
                  <a:lnTo>
                    <a:pt x="861" y="1354"/>
                  </a:lnTo>
                  <a:close/>
                  <a:moveTo>
                    <a:pt x="795" y="1094"/>
                  </a:moveTo>
                  <a:cubicBezTo>
                    <a:pt x="1015" y="1094"/>
                    <a:pt x="1015" y="1094"/>
                    <a:pt x="1015" y="1094"/>
                  </a:cubicBezTo>
                  <a:cubicBezTo>
                    <a:pt x="1000" y="1007"/>
                    <a:pt x="1000" y="1007"/>
                    <a:pt x="1000" y="1007"/>
                  </a:cubicBezTo>
                  <a:cubicBezTo>
                    <a:pt x="756" y="1007"/>
                    <a:pt x="756" y="1007"/>
                    <a:pt x="756" y="1007"/>
                  </a:cubicBezTo>
                  <a:lnTo>
                    <a:pt x="795" y="1094"/>
                  </a:lnTo>
                  <a:close/>
                  <a:moveTo>
                    <a:pt x="903" y="425"/>
                  </a:moveTo>
                  <a:cubicBezTo>
                    <a:pt x="589" y="414"/>
                    <a:pt x="589" y="414"/>
                    <a:pt x="589" y="414"/>
                  </a:cubicBezTo>
                  <a:cubicBezTo>
                    <a:pt x="638" y="565"/>
                    <a:pt x="638" y="565"/>
                    <a:pt x="638" y="565"/>
                  </a:cubicBezTo>
                  <a:cubicBezTo>
                    <a:pt x="926" y="565"/>
                    <a:pt x="926" y="565"/>
                    <a:pt x="926" y="565"/>
                  </a:cubicBezTo>
                  <a:lnTo>
                    <a:pt x="903" y="425"/>
                  </a:lnTo>
                  <a:close/>
                  <a:moveTo>
                    <a:pt x="940" y="649"/>
                  </a:moveTo>
                  <a:cubicBezTo>
                    <a:pt x="654" y="649"/>
                    <a:pt x="654" y="649"/>
                    <a:pt x="654" y="649"/>
                  </a:cubicBezTo>
                  <a:cubicBezTo>
                    <a:pt x="690" y="741"/>
                    <a:pt x="690" y="741"/>
                    <a:pt x="690" y="741"/>
                  </a:cubicBezTo>
                  <a:cubicBezTo>
                    <a:pt x="956" y="741"/>
                    <a:pt x="956" y="741"/>
                    <a:pt x="956" y="741"/>
                  </a:cubicBezTo>
                  <a:lnTo>
                    <a:pt x="940" y="649"/>
                  </a:lnTo>
                  <a:close/>
                  <a:moveTo>
                    <a:pt x="970" y="825"/>
                  </a:moveTo>
                  <a:cubicBezTo>
                    <a:pt x="707" y="825"/>
                    <a:pt x="707" y="825"/>
                    <a:pt x="707" y="825"/>
                  </a:cubicBezTo>
                  <a:cubicBezTo>
                    <a:pt x="739" y="917"/>
                    <a:pt x="739" y="917"/>
                    <a:pt x="739" y="917"/>
                  </a:cubicBezTo>
                  <a:cubicBezTo>
                    <a:pt x="985" y="917"/>
                    <a:pt x="985" y="917"/>
                    <a:pt x="985" y="917"/>
                  </a:cubicBezTo>
                  <a:lnTo>
                    <a:pt x="970" y="825"/>
                  </a:lnTo>
                  <a:close/>
                  <a:moveTo>
                    <a:pt x="1338" y="440"/>
                  </a:moveTo>
                  <a:cubicBezTo>
                    <a:pt x="990" y="428"/>
                    <a:pt x="990" y="428"/>
                    <a:pt x="990" y="428"/>
                  </a:cubicBezTo>
                  <a:cubicBezTo>
                    <a:pt x="1013" y="565"/>
                    <a:pt x="1013" y="565"/>
                    <a:pt x="1013" y="565"/>
                  </a:cubicBezTo>
                  <a:cubicBezTo>
                    <a:pt x="1345" y="565"/>
                    <a:pt x="1345" y="565"/>
                    <a:pt x="1345" y="565"/>
                  </a:cubicBezTo>
                  <a:lnTo>
                    <a:pt x="1338" y="440"/>
                  </a:lnTo>
                  <a:close/>
                  <a:moveTo>
                    <a:pt x="1349" y="649"/>
                  </a:moveTo>
                  <a:cubicBezTo>
                    <a:pt x="1027" y="649"/>
                    <a:pt x="1027" y="649"/>
                    <a:pt x="1027" y="649"/>
                  </a:cubicBezTo>
                  <a:cubicBezTo>
                    <a:pt x="1043" y="741"/>
                    <a:pt x="1043" y="741"/>
                    <a:pt x="1043" y="741"/>
                  </a:cubicBezTo>
                  <a:cubicBezTo>
                    <a:pt x="1354" y="741"/>
                    <a:pt x="1354" y="741"/>
                    <a:pt x="1354" y="741"/>
                  </a:cubicBezTo>
                  <a:lnTo>
                    <a:pt x="1349" y="649"/>
                  </a:lnTo>
                  <a:close/>
                  <a:moveTo>
                    <a:pt x="1359" y="825"/>
                  </a:moveTo>
                  <a:cubicBezTo>
                    <a:pt x="1057" y="825"/>
                    <a:pt x="1057" y="825"/>
                    <a:pt x="1057" y="825"/>
                  </a:cubicBezTo>
                  <a:cubicBezTo>
                    <a:pt x="1072" y="917"/>
                    <a:pt x="1072" y="917"/>
                    <a:pt x="1072" y="917"/>
                  </a:cubicBezTo>
                  <a:cubicBezTo>
                    <a:pt x="1364" y="917"/>
                    <a:pt x="1364" y="917"/>
                    <a:pt x="1364" y="917"/>
                  </a:cubicBezTo>
                  <a:lnTo>
                    <a:pt x="1359" y="825"/>
                  </a:lnTo>
                  <a:close/>
                  <a:moveTo>
                    <a:pt x="1369" y="1007"/>
                  </a:moveTo>
                  <a:cubicBezTo>
                    <a:pt x="1087" y="1007"/>
                    <a:pt x="1087" y="1007"/>
                    <a:pt x="1087" y="1007"/>
                  </a:cubicBezTo>
                  <a:cubicBezTo>
                    <a:pt x="1102" y="1094"/>
                    <a:pt x="1102" y="1094"/>
                    <a:pt x="1102" y="1094"/>
                  </a:cubicBezTo>
                  <a:cubicBezTo>
                    <a:pt x="1373" y="1094"/>
                    <a:pt x="1373" y="1094"/>
                    <a:pt x="1373" y="1094"/>
                  </a:cubicBezTo>
                  <a:lnTo>
                    <a:pt x="1369" y="1007"/>
                  </a:lnTo>
                  <a:close/>
                  <a:moveTo>
                    <a:pt x="1378" y="1179"/>
                  </a:moveTo>
                  <a:cubicBezTo>
                    <a:pt x="1116" y="1179"/>
                    <a:pt x="1116" y="1179"/>
                    <a:pt x="1116" y="1179"/>
                  </a:cubicBezTo>
                  <a:cubicBezTo>
                    <a:pt x="1144" y="1347"/>
                    <a:pt x="1144" y="1347"/>
                    <a:pt x="1144" y="1347"/>
                  </a:cubicBezTo>
                  <a:cubicBezTo>
                    <a:pt x="1386" y="1341"/>
                    <a:pt x="1386" y="1341"/>
                    <a:pt x="1386" y="1341"/>
                  </a:cubicBezTo>
                  <a:lnTo>
                    <a:pt x="1378" y="1179"/>
                  </a:lnTo>
                  <a:close/>
                  <a:moveTo>
                    <a:pt x="1785" y="456"/>
                  </a:moveTo>
                  <a:cubicBezTo>
                    <a:pt x="1426" y="443"/>
                    <a:pt x="1426" y="443"/>
                    <a:pt x="1426" y="443"/>
                  </a:cubicBezTo>
                  <a:cubicBezTo>
                    <a:pt x="1432" y="565"/>
                    <a:pt x="1432" y="565"/>
                    <a:pt x="1432" y="565"/>
                  </a:cubicBezTo>
                  <a:cubicBezTo>
                    <a:pt x="1790" y="565"/>
                    <a:pt x="1790" y="565"/>
                    <a:pt x="1790" y="565"/>
                  </a:cubicBezTo>
                  <a:lnTo>
                    <a:pt x="1785" y="456"/>
                  </a:lnTo>
                  <a:close/>
                  <a:moveTo>
                    <a:pt x="1793" y="649"/>
                  </a:moveTo>
                  <a:cubicBezTo>
                    <a:pt x="1437" y="649"/>
                    <a:pt x="1437" y="649"/>
                    <a:pt x="1437" y="649"/>
                  </a:cubicBezTo>
                  <a:cubicBezTo>
                    <a:pt x="1441" y="741"/>
                    <a:pt x="1441" y="741"/>
                    <a:pt x="1441" y="741"/>
                  </a:cubicBezTo>
                  <a:cubicBezTo>
                    <a:pt x="1798" y="741"/>
                    <a:pt x="1798" y="741"/>
                    <a:pt x="1798" y="741"/>
                  </a:cubicBezTo>
                  <a:lnTo>
                    <a:pt x="1793" y="649"/>
                  </a:lnTo>
                  <a:close/>
                  <a:moveTo>
                    <a:pt x="1801" y="825"/>
                  </a:moveTo>
                  <a:cubicBezTo>
                    <a:pt x="1446" y="825"/>
                    <a:pt x="1446" y="825"/>
                    <a:pt x="1446" y="825"/>
                  </a:cubicBezTo>
                  <a:cubicBezTo>
                    <a:pt x="1451" y="917"/>
                    <a:pt x="1451" y="917"/>
                    <a:pt x="1451" y="917"/>
                  </a:cubicBezTo>
                  <a:cubicBezTo>
                    <a:pt x="1805" y="917"/>
                    <a:pt x="1805" y="917"/>
                    <a:pt x="1805" y="917"/>
                  </a:cubicBezTo>
                  <a:lnTo>
                    <a:pt x="1801" y="825"/>
                  </a:lnTo>
                  <a:close/>
                  <a:moveTo>
                    <a:pt x="1810" y="1007"/>
                  </a:moveTo>
                  <a:cubicBezTo>
                    <a:pt x="1455" y="1007"/>
                    <a:pt x="1455" y="1007"/>
                    <a:pt x="1455" y="1007"/>
                  </a:cubicBezTo>
                  <a:cubicBezTo>
                    <a:pt x="1460" y="1094"/>
                    <a:pt x="1460" y="1094"/>
                    <a:pt x="1460" y="1094"/>
                  </a:cubicBezTo>
                  <a:cubicBezTo>
                    <a:pt x="1814" y="1094"/>
                    <a:pt x="1814" y="1094"/>
                    <a:pt x="1814" y="1094"/>
                  </a:cubicBezTo>
                  <a:lnTo>
                    <a:pt x="1810" y="1007"/>
                  </a:lnTo>
                  <a:close/>
                  <a:moveTo>
                    <a:pt x="1817" y="1179"/>
                  </a:moveTo>
                  <a:cubicBezTo>
                    <a:pt x="1465" y="1179"/>
                    <a:pt x="1465" y="1179"/>
                    <a:pt x="1465" y="1179"/>
                  </a:cubicBezTo>
                  <a:cubicBezTo>
                    <a:pt x="1473" y="1339"/>
                    <a:pt x="1473" y="1339"/>
                    <a:pt x="1473" y="1339"/>
                  </a:cubicBezTo>
                  <a:cubicBezTo>
                    <a:pt x="1824" y="1330"/>
                    <a:pt x="1824" y="1330"/>
                    <a:pt x="1824" y="1330"/>
                  </a:cubicBezTo>
                  <a:lnTo>
                    <a:pt x="1817" y="1179"/>
                  </a:lnTo>
                  <a:close/>
                  <a:moveTo>
                    <a:pt x="2264" y="473"/>
                  </a:moveTo>
                  <a:cubicBezTo>
                    <a:pt x="1872" y="459"/>
                    <a:pt x="1872" y="459"/>
                    <a:pt x="1872" y="459"/>
                  </a:cubicBezTo>
                  <a:cubicBezTo>
                    <a:pt x="1877" y="565"/>
                    <a:pt x="1877" y="565"/>
                    <a:pt x="1877" y="565"/>
                  </a:cubicBezTo>
                  <a:cubicBezTo>
                    <a:pt x="2264" y="565"/>
                    <a:pt x="2264" y="565"/>
                    <a:pt x="2264" y="565"/>
                  </a:cubicBezTo>
                  <a:lnTo>
                    <a:pt x="2264" y="473"/>
                  </a:lnTo>
                  <a:close/>
                  <a:moveTo>
                    <a:pt x="2264" y="649"/>
                  </a:moveTo>
                  <a:cubicBezTo>
                    <a:pt x="1880" y="649"/>
                    <a:pt x="1880" y="649"/>
                    <a:pt x="1880" y="649"/>
                  </a:cubicBezTo>
                  <a:cubicBezTo>
                    <a:pt x="1884" y="741"/>
                    <a:pt x="1884" y="741"/>
                    <a:pt x="1884" y="741"/>
                  </a:cubicBezTo>
                  <a:cubicBezTo>
                    <a:pt x="2264" y="741"/>
                    <a:pt x="2264" y="741"/>
                    <a:pt x="2264" y="741"/>
                  </a:cubicBezTo>
                  <a:lnTo>
                    <a:pt x="2264" y="649"/>
                  </a:lnTo>
                  <a:close/>
                  <a:moveTo>
                    <a:pt x="2264" y="825"/>
                  </a:moveTo>
                  <a:cubicBezTo>
                    <a:pt x="1888" y="825"/>
                    <a:pt x="1888" y="825"/>
                    <a:pt x="1888" y="825"/>
                  </a:cubicBezTo>
                  <a:cubicBezTo>
                    <a:pt x="1893" y="917"/>
                    <a:pt x="1893" y="917"/>
                    <a:pt x="1893" y="917"/>
                  </a:cubicBezTo>
                  <a:cubicBezTo>
                    <a:pt x="2264" y="917"/>
                    <a:pt x="2264" y="917"/>
                    <a:pt x="2264" y="917"/>
                  </a:cubicBezTo>
                  <a:lnTo>
                    <a:pt x="2264" y="825"/>
                  </a:lnTo>
                  <a:close/>
                  <a:moveTo>
                    <a:pt x="2264" y="1007"/>
                  </a:moveTo>
                  <a:cubicBezTo>
                    <a:pt x="1897" y="1007"/>
                    <a:pt x="1897" y="1007"/>
                    <a:pt x="1897" y="1007"/>
                  </a:cubicBezTo>
                  <a:cubicBezTo>
                    <a:pt x="1901" y="1094"/>
                    <a:pt x="1901" y="1094"/>
                    <a:pt x="1901" y="1094"/>
                  </a:cubicBezTo>
                  <a:cubicBezTo>
                    <a:pt x="2264" y="1094"/>
                    <a:pt x="2264" y="1094"/>
                    <a:pt x="2264" y="1094"/>
                  </a:cubicBezTo>
                  <a:lnTo>
                    <a:pt x="2264" y="1007"/>
                  </a:lnTo>
                  <a:close/>
                  <a:moveTo>
                    <a:pt x="2264" y="1179"/>
                  </a:moveTo>
                  <a:cubicBezTo>
                    <a:pt x="1904" y="1179"/>
                    <a:pt x="1904" y="1179"/>
                    <a:pt x="1904" y="1179"/>
                  </a:cubicBezTo>
                  <a:cubicBezTo>
                    <a:pt x="1911" y="1328"/>
                    <a:pt x="1911" y="1328"/>
                    <a:pt x="1911" y="1328"/>
                  </a:cubicBezTo>
                  <a:cubicBezTo>
                    <a:pt x="2264" y="1319"/>
                    <a:pt x="2264" y="1319"/>
                    <a:pt x="2264" y="1319"/>
                  </a:cubicBezTo>
                  <a:lnTo>
                    <a:pt x="2264" y="1179"/>
                  </a:lnTo>
                  <a:close/>
                  <a:moveTo>
                    <a:pt x="2662" y="649"/>
                  </a:moveTo>
                  <a:cubicBezTo>
                    <a:pt x="2351" y="649"/>
                    <a:pt x="2351" y="649"/>
                    <a:pt x="2351" y="649"/>
                  </a:cubicBezTo>
                  <a:cubicBezTo>
                    <a:pt x="2351" y="741"/>
                    <a:pt x="2351" y="741"/>
                    <a:pt x="2351" y="741"/>
                  </a:cubicBezTo>
                  <a:cubicBezTo>
                    <a:pt x="2662" y="741"/>
                    <a:pt x="2662" y="741"/>
                    <a:pt x="2662" y="741"/>
                  </a:cubicBezTo>
                  <a:lnTo>
                    <a:pt x="2662" y="649"/>
                  </a:lnTo>
                  <a:close/>
                  <a:moveTo>
                    <a:pt x="2662" y="825"/>
                  </a:moveTo>
                  <a:cubicBezTo>
                    <a:pt x="2351" y="825"/>
                    <a:pt x="2351" y="825"/>
                    <a:pt x="2351" y="825"/>
                  </a:cubicBezTo>
                  <a:cubicBezTo>
                    <a:pt x="2351" y="917"/>
                    <a:pt x="2351" y="917"/>
                    <a:pt x="2351" y="917"/>
                  </a:cubicBezTo>
                  <a:cubicBezTo>
                    <a:pt x="2662" y="917"/>
                    <a:pt x="2662" y="917"/>
                    <a:pt x="2662" y="917"/>
                  </a:cubicBezTo>
                  <a:lnTo>
                    <a:pt x="2662" y="825"/>
                  </a:lnTo>
                  <a:close/>
                  <a:moveTo>
                    <a:pt x="2662" y="1007"/>
                  </a:moveTo>
                  <a:cubicBezTo>
                    <a:pt x="2351" y="1007"/>
                    <a:pt x="2351" y="1007"/>
                    <a:pt x="2351" y="1007"/>
                  </a:cubicBezTo>
                  <a:cubicBezTo>
                    <a:pt x="2351" y="1094"/>
                    <a:pt x="2351" y="1094"/>
                    <a:pt x="2351" y="1094"/>
                  </a:cubicBezTo>
                  <a:cubicBezTo>
                    <a:pt x="2662" y="1094"/>
                    <a:pt x="2662" y="1094"/>
                    <a:pt x="2662" y="1094"/>
                  </a:cubicBezTo>
                  <a:lnTo>
                    <a:pt x="2662" y="1007"/>
                  </a:lnTo>
                  <a:close/>
                  <a:moveTo>
                    <a:pt x="2662" y="1179"/>
                  </a:moveTo>
                  <a:cubicBezTo>
                    <a:pt x="2351" y="1179"/>
                    <a:pt x="2351" y="1179"/>
                    <a:pt x="2351" y="1179"/>
                  </a:cubicBezTo>
                  <a:cubicBezTo>
                    <a:pt x="2351" y="1317"/>
                    <a:pt x="2351" y="1317"/>
                    <a:pt x="2351" y="1317"/>
                  </a:cubicBezTo>
                  <a:cubicBezTo>
                    <a:pt x="2661" y="1309"/>
                    <a:pt x="2661" y="1309"/>
                    <a:pt x="2661" y="1309"/>
                  </a:cubicBezTo>
                  <a:cubicBezTo>
                    <a:pt x="2661" y="1305"/>
                    <a:pt x="2661" y="1305"/>
                    <a:pt x="2661" y="1305"/>
                  </a:cubicBezTo>
                  <a:cubicBezTo>
                    <a:pt x="2662" y="1259"/>
                    <a:pt x="2662" y="1259"/>
                    <a:pt x="2662" y="1259"/>
                  </a:cubicBezTo>
                  <a:lnTo>
                    <a:pt x="2662" y="1179"/>
                  </a:lnTo>
                  <a:close/>
                  <a:moveTo>
                    <a:pt x="1189" y="1833"/>
                  </a:moveTo>
                  <a:cubicBezTo>
                    <a:pt x="1347" y="1833"/>
                    <a:pt x="1474" y="1960"/>
                    <a:pt x="1474" y="2118"/>
                  </a:cubicBezTo>
                  <a:cubicBezTo>
                    <a:pt x="1474" y="2275"/>
                    <a:pt x="1347" y="2403"/>
                    <a:pt x="1189" y="2403"/>
                  </a:cubicBezTo>
                  <a:cubicBezTo>
                    <a:pt x="1032" y="2403"/>
                    <a:pt x="904" y="2275"/>
                    <a:pt x="904" y="2118"/>
                  </a:cubicBezTo>
                  <a:cubicBezTo>
                    <a:pt x="904" y="1960"/>
                    <a:pt x="1032" y="1833"/>
                    <a:pt x="1189" y="1833"/>
                  </a:cubicBezTo>
                  <a:close/>
                  <a:moveTo>
                    <a:pt x="1189" y="2248"/>
                  </a:moveTo>
                  <a:cubicBezTo>
                    <a:pt x="1261" y="2248"/>
                    <a:pt x="1320" y="2190"/>
                    <a:pt x="1320" y="2118"/>
                  </a:cubicBezTo>
                  <a:cubicBezTo>
                    <a:pt x="1320" y="2046"/>
                    <a:pt x="1261" y="1988"/>
                    <a:pt x="1189" y="1988"/>
                  </a:cubicBezTo>
                  <a:cubicBezTo>
                    <a:pt x="1117" y="1988"/>
                    <a:pt x="1059" y="2046"/>
                    <a:pt x="1059" y="2118"/>
                  </a:cubicBezTo>
                  <a:cubicBezTo>
                    <a:pt x="1059" y="2190"/>
                    <a:pt x="1117" y="2248"/>
                    <a:pt x="1189" y="2248"/>
                  </a:cubicBezTo>
                  <a:close/>
                  <a:moveTo>
                    <a:pt x="2373" y="1833"/>
                  </a:moveTo>
                  <a:cubicBezTo>
                    <a:pt x="2531" y="1833"/>
                    <a:pt x="2658" y="1960"/>
                    <a:pt x="2658" y="2118"/>
                  </a:cubicBezTo>
                  <a:cubicBezTo>
                    <a:pt x="2658" y="2275"/>
                    <a:pt x="2531" y="2403"/>
                    <a:pt x="2373" y="2403"/>
                  </a:cubicBezTo>
                  <a:cubicBezTo>
                    <a:pt x="2216" y="2403"/>
                    <a:pt x="2088" y="2275"/>
                    <a:pt x="2088" y="2118"/>
                  </a:cubicBezTo>
                  <a:cubicBezTo>
                    <a:pt x="2088" y="1960"/>
                    <a:pt x="2216" y="1833"/>
                    <a:pt x="2373" y="1833"/>
                  </a:cubicBezTo>
                  <a:close/>
                  <a:moveTo>
                    <a:pt x="2373" y="2248"/>
                  </a:moveTo>
                  <a:cubicBezTo>
                    <a:pt x="2445" y="2248"/>
                    <a:pt x="2504" y="2190"/>
                    <a:pt x="2504" y="2118"/>
                  </a:cubicBezTo>
                  <a:cubicBezTo>
                    <a:pt x="2504" y="2046"/>
                    <a:pt x="2445" y="1988"/>
                    <a:pt x="2373" y="1988"/>
                  </a:cubicBezTo>
                  <a:cubicBezTo>
                    <a:pt x="2301" y="1988"/>
                    <a:pt x="2243" y="2046"/>
                    <a:pt x="2243" y="2118"/>
                  </a:cubicBezTo>
                  <a:cubicBezTo>
                    <a:pt x="2243" y="2190"/>
                    <a:pt x="2301" y="2248"/>
                    <a:pt x="2373" y="22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84161D0-8695-4615-8566-C21659BA065B}"/>
              </a:ext>
            </a:extLst>
          </p:cNvPr>
          <p:cNvGrpSpPr/>
          <p:nvPr/>
        </p:nvGrpSpPr>
        <p:grpSpPr>
          <a:xfrm>
            <a:off x="9300663" y="1598047"/>
            <a:ext cx="1039793" cy="1043739"/>
            <a:chOff x="9493169" y="1618439"/>
            <a:chExt cx="1039793" cy="104373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5F5910D-D63C-4ADD-9E7F-222001B5C569}"/>
                </a:ext>
              </a:extLst>
            </p:cNvPr>
            <p:cNvSpPr/>
            <p:nvPr/>
          </p:nvSpPr>
          <p:spPr>
            <a:xfrm>
              <a:off x="9493169" y="1618439"/>
              <a:ext cx="1039793" cy="10437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KSO_Shape">
              <a:extLst>
                <a:ext uri="{FF2B5EF4-FFF2-40B4-BE49-F238E27FC236}">
                  <a16:creationId xmlns:a16="http://schemas.microsoft.com/office/drawing/2014/main" id="{3DFC2660-7DD1-4698-ACEF-083FAE70E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7378" y="1750366"/>
              <a:ext cx="811374" cy="779884"/>
            </a:xfrm>
            <a:custGeom>
              <a:avLst/>
              <a:gdLst>
                <a:gd name="T0" fmla="*/ 1800397 w 3498"/>
                <a:gd name="T1" fmla="*/ 899110 h 3494"/>
                <a:gd name="T2" fmla="*/ 1536874 w 3498"/>
                <a:gd name="T3" fmla="*/ 1535229 h 3494"/>
                <a:gd name="T4" fmla="*/ 900199 w 3498"/>
                <a:gd name="T5" fmla="*/ 1798220 h 3494"/>
                <a:gd name="T6" fmla="*/ 263523 w 3498"/>
                <a:gd name="T7" fmla="*/ 1535229 h 3494"/>
                <a:gd name="T8" fmla="*/ 0 w 3498"/>
                <a:gd name="T9" fmla="*/ 899110 h 3494"/>
                <a:gd name="T10" fmla="*/ 263523 w 3498"/>
                <a:gd name="T11" fmla="*/ 262991 h 3494"/>
                <a:gd name="T12" fmla="*/ 900199 w 3498"/>
                <a:gd name="T13" fmla="*/ 0 h 3494"/>
                <a:gd name="T14" fmla="*/ 1536874 w 3498"/>
                <a:gd name="T15" fmla="*/ 262991 h 3494"/>
                <a:gd name="T16" fmla="*/ 1800397 w 3498"/>
                <a:gd name="T17" fmla="*/ 899110 h 3494"/>
                <a:gd name="T18" fmla="*/ 1732972 w 3498"/>
                <a:gd name="T19" fmla="*/ 898595 h 3494"/>
                <a:gd name="T20" fmla="*/ 1685620 w 3498"/>
                <a:gd name="T21" fmla="*/ 621709 h 3494"/>
                <a:gd name="T22" fmla="*/ 1350040 w 3498"/>
                <a:gd name="T23" fmla="*/ 1082843 h 3494"/>
                <a:gd name="T24" fmla="*/ 1361364 w 3498"/>
                <a:gd name="T25" fmla="*/ 1092107 h 3494"/>
                <a:gd name="T26" fmla="*/ 1305262 w 3498"/>
                <a:gd name="T27" fmla="*/ 1168792 h 3494"/>
                <a:gd name="T28" fmla="*/ 1274895 w 3498"/>
                <a:gd name="T29" fmla="*/ 1124531 h 3494"/>
                <a:gd name="T30" fmla="*/ 1221882 w 3498"/>
                <a:gd name="T31" fmla="*/ 1107547 h 3494"/>
                <a:gd name="T32" fmla="*/ 1278498 w 3498"/>
                <a:gd name="T33" fmla="*/ 1031377 h 3494"/>
                <a:gd name="T34" fmla="*/ 1296512 w 3498"/>
                <a:gd name="T35" fmla="*/ 1042700 h 3494"/>
                <a:gd name="T36" fmla="*/ 1656283 w 3498"/>
                <a:gd name="T37" fmla="*/ 547598 h 3494"/>
                <a:gd name="T38" fmla="*/ 1354673 w 3498"/>
                <a:gd name="T39" fmla="*/ 201232 h 3494"/>
                <a:gd name="T40" fmla="*/ 900199 w 3498"/>
                <a:gd name="T41" fmla="*/ 65876 h 3494"/>
                <a:gd name="T42" fmla="*/ 311904 w 3498"/>
                <a:gd name="T43" fmla="*/ 310340 h 3494"/>
                <a:gd name="T44" fmla="*/ 67940 w 3498"/>
                <a:gd name="T45" fmla="*/ 898595 h 3494"/>
                <a:gd name="T46" fmla="*/ 311904 w 3498"/>
                <a:gd name="T47" fmla="*/ 1486851 h 3494"/>
                <a:gd name="T48" fmla="*/ 900199 w 3498"/>
                <a:gd name="T49" fmla="*/ 1730800 h 3494"/>
                <a:gd name="T50" fmla="*/ 1488493 w 3498"/>
                <a:gd name="T51" fmla="*/ 1486851 h 3494"/>
                <a:gd name="T52" fmla="*/ 1732972 w 3498"/>
                <a:gd name="T53" fmla="*/ 898595 h 3494"/>
                <a:gd name="T54" fmla="*/ 1181736 w 3498"/>
                <a:gd name="T55" fmla="*/ 898595 h 3494"/>
                <a:gd name="T56" fmla="*/ 1099385 w 3498"/>
                <a:gd name="T57" fmla="*/ 1097769 h 3494"/>
                <a:gd name="T58" fmla="*/ 900199 w 3498"/>
                <a:gd name="T59" fmla="*/ 1179599 h 3494"/>
                <a:gd name="T60" fmla="*/ 701012 w 3498"/>
                <a:gd name="T61" fmla="*/ 1097769 h 3494"/>
                <a:gd name="T62" fmla="*/ 619176 w 3498"/>
                <a:gd name="T63" fmla="*/ 898595 h 3494"/>
                <a:gd name="T64" fmla="*/ 701012 w 3498"/>
                <a:gd name="T65" fmla="*/ 699422 h 3494"/>
                <a:gd name="T66" fmla="*/ 900199 w 3498"/>
                <a:gd name="T67" fmla="*/ 617077 h 3494"/>
                <a:gd name="T68" fmla="*/ 1099385 w 3498"/>
                <a:gd name="T69" fmla="*/ 699422 h 3494"/>
                <a:gd name="T70" fmla="*/ 1181736 w 3498"/>
                <a:gd name="T71" fmla="*/ 898595 h 3494"/>
                <a:gd name="T72" fmla="*/ 922845 w 3498"/>
                <a:gd name="T73" fmla="*/ 898595 h 3494"/>
                <a:gd name="T74" fmla="*/ 900199 w 3498"/>
                <a:gd name="T75" fmla="*/ 875950 h 3494"/>
                <a:gd name="T76" fmla="*/ 877552 w 3498"/>
                <a:gd name="T77" fmla="*/ 898595 h 3494"/>
                <a:gd name="T78" fmla="*/ 900199 w 3498"/>
                <a:gd name="T79" fmla="*/ 921240 h 3494"/>
                <a:gd name="T80" fmla="*/ 922845 w 3498"/>
                <a:gd name="T81" fmla="*/ 898595 h 3494"/>
                <a:gd name="T82" fmla="*/ 1289307 w 3498"/>
                <a:gd name="T83" fmla="*/ 1208935 h 3494"/>
                <a:gd name="T84" fmla="*/ 1177103 w 3498"/>
                <a:gd name="T85" fmla="*/ 1364362 h 3494"/>
                <a:gd name="T86" fmla="*/ 1172471 w 3498"/>
                <a:gd name="T87" fmla="*/ 1420460 h 3494"/>
                <a:gd name="T88" fmla="*/ 1105046 w 3498"/>
                <a:gd name="T89" fmla="*/ 1515157 h 3494"/>
                <a:gd name="T90" fmla="*/ 952183 w 3498"/>
                <a:gd name="T91" fmla="*/ 1404506 h 3494"/>
                <a:gd name="T92" fmla="*/ 1021666 w 3498"/>
                <a:gd name="T93" fmla="*/ 1310323 h 3494"/>
                <a:gd name="T94" fmla="*/ 1075709 w 3498"/>
                <a:gd name="T95" fmla="*/ 1287678 h 3494"/>
                <a:gd name="T96" fmla="*/ 1188427 w 3498"/>
                <a:gd name="T97" fmla="*/ 1134824 h 3494"/>
                <a:gd name="T98" fmla="*/ 1261513 w 3498"/>
                <a:gd name="T99" fmla="*/ 1140485 h 3494"/>
                <a:gd name="T100" fmla="*/ 1289307 w 3498"/>
                <a:gd name="T101" fmla="*/ 1208935 h 34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498" h="3494">
                  <a:moveTo>
                    <a:pt x="3498" y="1747"/>
                  </a:moveTo>
                  <a:cubicBezTo>
                    <a:pt x="3498" y="2231"/>
                    <a:pt x="3327" y="2643"/>
                    <a:pt x="2986" y="2983"/>
                  </a:cubicBezTo>
                  <a:cubicBezTo>
                    <a:pt x="2645" y="3324"/>
                    <a:pt x="2233" y="3494"/>
                    <a:pt x="1749" y="3494"/>
                  </a:cubicBezTo>
                  <a:cubicBezTo>
                    <a:pt x="1265" y="3494"/>
                    <a:pt x="853" y="3324"/>
                    <a:pt x="512" y="2983"/>
                  </a:cubicBezTo>
                  <a:cubicBezTo>
                    <a:pt x="171" y="2643"/>
                    <a:pt x="0" y="2231"/>
                    <a:pt x="0" y="1747"/>
                  </a:cubicBezTo>
                  <a:cubicBezTo>
                    <a:pt x="0" y="1264"/>
                    <a:pt x="171" y="852"/>
                    <a:pt x="512" y="511"/>
                  </a:cubicBezTo>
                  <a:cubicBezTo>
                    <a:pt x="853" y="170"/>
                    <a:pt x="1265" y="0"/>
                    <a:pt x="1749" y="0"/>
                  </a:cubicBezTo>
                  <a:cubicBezTo>
                    <a:pt x="2233" y="0"/>
                    <a:pt x="2645" y="170"/>
                    <a:pt x="2986" y="511"/>
                  </a:cubicBezTo>
                  <a:cubicBezTo>
                    <a:pt x="3327" y="852"/>
                    <a:pt x="3498" y="1264"/>
                    <a:pt x="3498" y="1747"/>
                  </a:cubicBezTo>
                  <a:close/>
                  <a:moveTo>
                    <a:pt x="3367" y="1746"/>
                  </a:moveTo>
                  <a:cubicBezTo>
                    <a:pt x="3367" y="1559"/>
                    <a:pt x="3336" y="1380"/>
                    <a:pt x="3275" y="1208"/>
                  </a:cubicBezTo>
                  <a:cubicBezTo>
                    <a:pt x="2623" y="2104"/>
                    <a:pt x="2623" y="2104"/>
                    <a:pt x="2623" y="2104"/>
                  </a:cubicBezTo>
                  <a:cubicBezTo>
                    <a:pt x="2645" y="2122"/>
                    <a:pt x="2645" y="2122"/>
                    <a:pt x="2645" y="2122"/>
                  </a:cubicBezTo>
                  <a:cubicBezTo>
                    <a:pt x="2536" y="2271"/>
                    <a:pt x="2536" y="2271"/>
                    <a:pt x="2536" y="2271"/>
                  </a:cubicBezTo>
                  <a:cubicBezTo>
                    <a:pt x="2530" y="2239"/>
                    <a:pt x="2511" y="2210"/>
                    <a:pt x="2477" y="2185"/>
                  </a:cubicBezTo>
                  <a:cubicBezTo>
                    <a:pt x="2444" y="2161"/>
                    <a:pt x="2409" y="2150"/>
                    <a:pt x="2374" y="2152"/>
                  </a:cubicBezTo>
                  <a:cubicBezTo>
                    <a:pt x="2484" y="2004"/>
                    <a:pt x="2484" y="2004"/>
                    <a:pt x="2484" y="2004"/>
                  </a:cubicBezTo>
                  <a:cubicBezTo>
                    <a:pt x="2519" y="2026"/>
                    <a:pt x="2519" y="2026"/>
                    <a:pt x="2519" y="2026"/>
                  </a:cubicBezTo>
                  <a:cubicBezTo>
                    <a:pt x="3218" y="1064"/>
                    <a:pt x="3218" y="1064"/>
                    <a:pt x="3218" y="1064"/>
                  </a:cubicBezTo>
                  <a:cubicBezTo>
                    <a:pt x="3087" y="784"/>
                    <a:pt x="2892" y="560"/>
                    <a:pt x="2632" y="391"/>
                  </a:cubicBezTo>
                  <a:cubicBezTo>
                    <a:pt x="2364" y="216"/>
                    <a:pt x="2070" y="128"/>
                    <a:pt x="1749" y="128"/>
                  </a:cubicBezTo>
                  <a:cubicBezTo>
                    <a:pt x="1303" y="128"/>
                    <a:pt x="922" y="286"/>
                    <a:pt x="606" y="603"/>
                  </a:cubicBezTo>
                  <a:cubicBezTo>
                    <a:pt x="290" y="919"/>
                    <a:pt x="132" y="1300"/>
                    <a:pt x="132" y="1746"/>
                  </a:cubicBezTo>
                  <a:cubicBezTo>
                    <a:pt x="132" y="2192"/>
                    <a:pt x="290" y="2573"/>
                    <a:pt x="606" y="2889"/>
                  </a:cubicBezTo>
                  <a:cubicBezTo>
                    <a:pt x="922" y="3205"/>
                    <a:pt x="1303" y="3363"/>
                    <a:pt x="1749" y="3363"/>
                  </a:cubicBezTo>
                  <a:cubicBezTo>
                    <a:pt x="2195" y="3363"/>
                    <a:pt x="2576" y="3205"/>
                    <a:pt x="2892" y="2889"/>
                  </a:cubicBezTo>
                  <a:cubicBezTo>
                    <a:pt x="3209" y="2573"/>
                    <a:pt x="3367" y="2192"/>
                    <a:pt x="3367" y="1746"/>
                  </a:cubicBezTo>
                  <a:close/>
                  <a:moveTo>
                    <a:pt x="2296" y="1746"/>
                  </a:moveTo>
                  <a:cubicBezTo>
                    <a:pt x="2296" y="1897"/>
                    <a:pt x="2242" y="2026"/>
                    <a:pt x="2136" y="2133"/>
                  </a:cubicBezTo>
                  <a:cubicBezTo>
                    <a:pt x="2030" y="2239"/>
                    <a:pt x="1901" y="2292"/>
                    <a:pt x="1749" y="2292"/>
                  </a:cubicBezTo>
                  <a:cubicBezTo>
                    <a:pt x="1597" y="2292"/>
                    <a:pt x="1468" y="2239"/>
                    <a:pt x="1362" y="2133"/>
                  </a:cubicBezTo>
                  <a:cubicBezTo>
                    <a:pt x="1256" y="2026"/>
                    <a:pt x="1203" y="1897"/>
                    <a:pt x="1203" y="1746"/>
                  </a:cubicBezTo>
                  <a:cubicBezTo>
                    <a:pt x="1203" y="1594"/>
                    <a:pt x="1256" y="1465"/>
                    <a:pt x="1362" y="1359"/>
                  </a:cubicBezTo>
                  <a:cubicBezTo>
                    <a:pt x="1468" y="1253"/>
                    <a:pt x="1597" y="1199"/>
                    <a:pt x="1749" y="1199"/>
                  </a:cubicBezTo>
                  <a:cubicBezTo>
                    <a:pt x="1901" y="1199"/>
                    <a:pt x="2030" y="1253"/>
                    <a:pt x="2136" y="1359"/>
                  </a:cubicBezTo>
                  <a:cubicBezTo>
                    <a:pt x="2242" y="1465"/>
                    <a:pt x="2296" y="1594"/>
                    <a:pt x="2296" y="1746"/>
                  </a:cubicBezTo>
                  <a:close/>
                  <a:moveTo>
                    <a:pt x="1793" y="1746"/>
                  </a:moveTo>
                  <a:cubicBezTo>
                    <a:pt x="1793" y="1717"/>
                    <a:pt x="1778" y="1702"/>
                    <a:pt x="1749" y="1702"/>
                  </a:cubicBezTo>
                  <a:cubicBezTo>
                    <a:pt x="1720" y="1702"/>
                    <a:pt x="1705" y="1717"/>
                    <a:pt x="1705" y="1746"/>
                  </a:cubicBezTo>
                  <a:cubicBezTo>
                    <a:pt x="1705" y="1775"/>
                    <a:pt x="1720" y="1790"/>
                    <a:pt x="1749" y="1790"/>
                  </a:cubicBezTo>
                  <a:cubicBezTo>
                    <a:pt x="1778" y="1790"/>
                    <a:pt x="1793" y="1775"/>
                    <a:pt x="1793" y="1746"/>
                  </a:cubicBezTo>
                  <a:close/>
                  <a:moveTo>
                    <a:pt x="2505" y="2349"/>
                  </a:moveTo>
                  <a:cubicBezTo>
                    <a:pt x="2287" y="2651"/>
                    <a:pt x="2287" y="2651"/>
                    <a:pt x="2287" y="2651"/>
                  </a:cubicBezTo>
                  <a:cubicBezTo>
                    <a:pt x="2307" y="2689"/>
                    <a:pt x="2304" y="2725"/>
                    <a:pt x="2278" y="2760"/>
                  </a:cubicBezTo>
                  <a:cubicBezTo>
                    <a:pt x="2147" y="2944"/>
                    <a:pt x="2147" y="2944"/>
                    <a:pt x="2147" y="2944"/>
                  </a:cubicBezTo>
                  <a:cubicBezTo>
                    <a:pt x="1850" y="2729"/>
                    <a:pt x="1850" y="2729"/>
                    <a:pt x="1850" y="2729"/>
                  </a:cubicBezTo>
                  <a:cubicBezTo>
                    <a:pt x="1985" y="2546"/>
                    <a:pt x="1985" y="2546"/>
                    <a:pt x="1985" y="2546"/>
                  </a:cubicBezTo>
                  <a:cubicBezTo>
                    <a:pt x="2012" y="2508"/>
                    <a:pt x="2046" y="2493"/>
                    <a:pt x="2090" y="2502"/>
                  </a:cubicBezTo>
                  <a:cubicBezTo>
                    <a:pt x="2309" y="2205"/>
                    <a:pt x="2309" y="2205"/>
                    <a:pt x="2309" y="2205"/>
                  </a:cubicBezTo>
                  <a:cubicBezTo>
                    <a:pt x="2338" y="2164"/>
                    <a:pt x="2385" y="2168"/>
                    <a:pt x="2451" y="2216"/>
                  </a:cubicBezTo>
                  <a:cubicBezTo>
                    <a:pt x="2516" y="2264"/>
                    <a:pt x="2535" y="2308"/>
                    <a:pt x="2505" y="23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64C5C5F-22D7-4D47-AFF3-AA24CEE1DEB4}"/>
              </a:ext>
            </a:extLst>
          </p:cNvPr>
          <p:cNvGrpSpPr/>
          <p:nvPr/>
        </p:nvGrpSpPr>
        <p:grpSpPr>
          <a:xfrm>
            <a:off x="8147211" y="4855753"/>
            <a:ext cx="1074517" cy="1019150"/>
            <a:chOff x="8147211" y="4855753"/>
            <a:chExt cx="1074517" cy="101915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BF6041F-4D7C-4BD8-8116-CD864B8D27F5}"/>
                </a:ext>
              </a:extLst>
            </p:cNvPr>
            <p:cNvSpPr/>
            <p:nvPr/>
          </p:nvSpPr>
          <p:spPr>
            <a:xfrm>
              <a:off x="8147211" y="4855753"/>
              <a:ext cx="1074517" cy="10191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KSO_Shape">
              <a:extLst>
                <a:ext uri="{FF2B5EF4-FFF2-40B4-BE49-F238E27FC236}">
                  <a16:creationId xmlns:a16="http://schemas.microsoft.com/office/drawing/2014/main" id="{D8606C14-6FEF-4B70-A97E-A34069E0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518" y="5026684"/>
              <a:ext cx="473146" cy="715392"/>
            </a:xfrm>
            <a:custGeom>
              <a:avLst/>
              <a:gdLst>
                <a:gd name="T0" fmla="*/ 2147483646 w 3594"/>
                <a:gd name="T1" fmla="*/ 2147483646 h 5787"/>
                <a:gd name="T2" fmla="*/ 2147483646 w 3594"/>
                <a:gd name="T3" fmla="*/ 2147483646 h 5787"/>
                <a:gd name="T4" fmla="*/ 2147483646 w 3594"/>
                <a:gd name="T5" fmla="*/ 2147483646 h 5787"/>
                <a:gd name="T6" fmla="*/ 2147483646 w 3594"/>
                <a:gd name="T7" fmla="*/ 2147483646 h 5787"/>
                <a:gd name="T8" fmla="*/ 2147483646 w 3594"/>
                <a:gd name="T9" fmla="*/ 2147483646 h 5787"/>
                <a:gd name="T10" fmla="*/ 2147483646 w 3594"/>
                <a:gd name="T11" fmla="*/ 2147483646 h 5787"/>
                <a:gd name="T12" fmla="*/ 2147483646 w 3594"/>
                <a:gd name="T13" fmla="*/ 2147483646 h 5787"/>
                <a:gd name="T14" fmla="*/ 2147483646 w 3594"/>
                <a:gd name="T15" fmla="*/ 2147483646 h 5787"/>
                <a:gd name="T16" fmla="*/ 2147483646 w 3594"/>
                <a:gd name="T17" fmla="*/ 2147483646 h 5787"/>
                <a:gd name="T18" fmla="*/ 2147483646 w 3594"/>
                <a:gd name="T19" fmla="*/ 2147483646 h 5787"/>
                <a:gd name="T20" fmla="*/ 2147483646 w 3594"/>
                <a:gd name="T21" fmla="*/ 2147483646 h 5787"/>
                <a:gd name="T22" fmla="*/ 1644983677 w 3594"/>
                <a:gd name="T23" fmla="*/ 2147483646 h 5787"/>
                <a:gd name="T24" fmla="*/ 0 w 3594"/>
                <a:gd name="T25" fmla="*/ 2147483646 h 5787"/>
                <a:gd name="T26" fmla="*/ 1144322359 w 3594"/>
                <a:gd name="T27" fmla="*/ 2147483646 h 5787"/>
                <a:gd name="T28" fmla="*/ 2147483646 w 3594"/>
                <a:gd name="T29" fmla="*/ 2147483646 h 5787"/>
                <a:gd name="T30" fmla="*/ 2147483646 w 3594"/>
                <a:gd name="T31" fmla="*/ 2147483646 h 5787"/>
                <a:gd name="T32" fmla="*/ 2147483646 w 3594"/>
                <a:gd name="T33" fmla="*/ 2147483646 h 5787"/>
                <a:gd name="T34" fmla="*/ 2147483646 w 3594"/>
                <a:gd name="T35" fmla="*/ 2147483646 h 5787"/>
                <a:gd name="T36" fmla="*/ 2147483646 w 3594"/>
                <a:gd name="T37" fmla="*/ 2147483646 h 5787"/>
                <a:gd name="T38" fmla="*/ 2147483646 w 3594"/>
                <a:gd name="T39" fmla="*/ 2147483646 h 5787"/>
                <a:gd name="T40" fmla="*/ 2147483646 w 3594"/>
                <a:gd name="T41" fmla="*/ 2147483646 h 5787"/>
                <a:gd name="T42" fmla="*/ 2147483646 w 3594"/>
                <a:gd name="T43" fmla="*/ 2147483646 h 5787"/>
                <a:gd name="T44" fmla="*/ 2147483646 w 3594"/>
                <a:gd name="T45" fmla="*/ 2147483646 h 5787"/>
                <a:gd name="T46" fmla="*/ 2147483646 w 3594"/>
                <a:gd name="T47" fmla="*/ 2147483646 h 5787"/>
                <a:gd name="T48" fmla="*/ 2147483646 w 3594"/>
                <a:gd name="T49" fmla="*/ 2147483646 h 5787"/>
                <a:gd name="T50" fmla="*/ 2147483646 w 3594"/>
                <a:gd name="T51" fmla="*/ 2147483646 h 5787"/>
                <a:gd name="T52" fmla="*/ 2147483646 w 3594"/>
                <a:gd name="T53" fmla="*/ 2147483646 h 5787"/>
                <a:gd name="T54" fmla="*/ 2147483646 w 3594"/>
                <a:gd name="T55" fmla="*/ 2147483646 h 5787"/>
                <a:gd name="T56" fmla="*/ 2147483646 w 3594"/>
                <a:gd name="T57" fmla="*/ 2147483646 h 5787"/>
                <a:gd name="T58" fmla="*/ 2147483646 w 3594"/>
                <a:gd name="T59" fmla="*/ 2147483646 h 5787"/>
                <a:gd name="T60" fmla="*/ 2147483646 w 3594"/>
                <a:gd name="T61" fmla="*/ 2147483646 h 5787"/>
                <a:gd name="T62" fmla="*/ 2147483646 w 3594"/>
                <a:gd name="T63" fmla="*/ 2147483646 h 5787"/>
                <a:gd name="T64" fmla="*/ 2147483646 w 3594"/>
                <a:gd name="T65" fmla="*/ 2147483646 h 5787"/>
                <a:gd name="T66" fmla="*/ 2147483646 w 3594"/>
                <a:gd name="T67" fmla="*/ 2147483646 h 5787"/>
                <a:gd name="T68" fmla="*/ 2147483646 w 3594"/>
                <a:gd name="T69" fmla="*/ 2147483646 h 5787"/>
                <a:gd name="T70" fmla="*/ 2147483646 w 3594"/>
                <a:gd name="T71" fmla="*/ 2147483646 h 5787"/>
                <a:gd name="T72" fmla="*/ 2147483646 w 3594"/>
                <a:gd name="T73" fmla="*/ 2147483646 h 5787"/>
                <a:gd name="T74" fmla="*/ 2147483646 w 3594"/>
                <a:gd name="T75" fmla="*/ 2147483646 h 5787"/>
                <a:gd name="T76" fmla="*/ 2147483646 w 3594"/>
                <a:gd name="T77" fmla="*/ 2147483646 h 5787"/>
                <a:gd name="T78" fmla="*/ 2147483646 w 3594"/>
                <a:gd name="T79" fmla="*/ 2147483646 h 5787"/>
                <a:gd name="T80" fmla="*/ 2147483646 w 3594"/>
                <a:gd name="T81" fmla="*/ 2147483646 h 5787"/>
                <a:gd name="T82" fmla="*/ 2147483646 w 3594"/>
                <a:gd name="T83" fmla="*/ 2147483646 h 5787"/>
                <a:gd name="T84" fmla="*/ 2147483646 w 3594"/>
                <a:gd name="T85" fmla="*/ 2147483646 h 5787"/>
                <a:gd name="T86" fmla="*/ 2147483646 w 3594"/>
                <a:gd name="T87" fmla="*/ 2147483646 h 5787"/>
                <a:gd name="T88" fmla="*/ 2147483646 w 3594"/>
                <a:gd name="T89" fmla="*/ 2147483646 h 5787"/>
                <a:gd name="T90" fmla="*/ 2147483646 w 3594"/>
                <a:gd name="T91" fmla="*/ 2147483646 h 5787"/>
                <a:gd name="T92" fmla="*/ 2147483646 w 3594"/>
                <a:gd name="T93" fmla="*/ 2147483646 h 5787"/>
                <a:gd name="T94" fmla="*/ 2147483646 w 3594"/>
                <a:gd name="T95" fmla="*/ 2147483646 h 5787"/>
                <a:gd name="T96" fmla="*/ 2147483646 w 3594"/>
                <a:gd name="T97" fmla="*/ 463687271 h 5787"/>
                <a:gd name="T98" fmla="*/ 2147483646 w 3594"/>
                <a:gd name="T99" fmla="*/ 463687271 h 5787"/>
                <a:gd name="T100" fmla="*/ 2147483646 w 3594"/>
                <a:gd name="T101" fmla="*/ 2147483646 h 5787"/>
                <a:gd name="T102" fmla="*/ 2147483646 w 3594"/>
                <a:gd name="T103" fmla="*/ 2147483646 h 5787"/>
                <a:gd name="T104" fmla="*/ 2147483646 w 3594"/>
                <a:gd name="T105" fmla="*/ 2147483646 h 5787"/>
                <a:gd name="T106" fmla="*/ 2147483646 w 3594"/>
                <a:gd name="T107" fmla="*/ 2147483646 h 5787"/>
                <a:gd name="T108" fmla="*/ 2147483646 w 3594"/>
                <a:gd name="T109" fmla="*/ 2147483646 h 5787"/>
                <a:gd name="T110" fmla="*/ 2147483646 w 3594"/>
                <a:gd name="T111" fmla="*/ 2147483646 h 5787"/>
                <a:gd name="T112" fmla="*/ 2147483646 w 3594"/>
                <a:gd name="T113" fmla="*/ 2147483646 h 578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594" h="5787">
                  <a:moveTo>
                    <a:pt x="3521" y="2487"/>
                  </a:moveTo>
                  <a:lnTo>
                    <a:pt x="3118" y="2489"/>
                  </a:lnTo>
                  <a:lnTo>
                    <a:pt x="3118" y="3086"/>
                  </a:lnTo>
                  <a:lnTo>
                    <a:pt x="3118" y="3121"/>
                  </a:lnTo>
                  <a:lnTo>
                    <a:pt x="3117" y="3156"/>
                  </a:lnTo>
                  <a:lnTo>
                    <a:pt x="3115" y="3189"/>
                  </a:lnTo>
                  <a:lnTo>
                    <a:pt x="3111" y="3223"/>
                  </a:lnTo>
                  <a:lnTo>
                    <a:pt x="3107" y="3255"/>
                  </a:lnTo>
                  <a:lnTo>
                    <a:pt x="3103" y="3286"/>
                  </a:lnTo>
                  <a:lnTo>
                    <a:pt x="3097" y="3317"/>
                  </a:lnTo>
                  <a:lnTo>
                    <a:pt x="3091" y="3349"/>
                  </a:lnTo>
                  <a:lnTo>
                    <a:pt x="3084" y="3378"/>
                  </a:lnTo>
                  <a:lnTo>
                    <a:pt x="3076" y="3408"/>
                  </a:lnTo>
                  <a:lnTo>
                    <a:pt x="3067" y="3437"/>
                  </a:lnTo>
                  <a:lnTo>
                    <a:pt x="3058" y="3466"/>
                  </a:lnTo>
                  <a:lnTo>
                    <a:pt x="3048" y="3493"/>
                  </a:lnTo>
                  <a:lnTo>
                    <a:pt x="3037" y="3521"/>
                  </a:lnTo>
                  <a:lnTo>
                    <a:pt x="3025" y="3548"/>
                  </a:lnTo>
                  <a:lnTo>
                    <a:pt x="3013" y="3575"/>
                  </a:lnTo>
                  <a:lnTo>
                    <a:pt x="3000" y="3600"/>
                  </a:lnTo>
                  <a:lnTo>
                    <a:pt x="2985" y="3625"/>
                  </a:lnTo>
                  <a:lnTo>
                    <a:pt x="2971" y="3650"/>
                  </a:lnTo>
                  <a:lnTo>
                    <a:pt x="2957" y="3674"/>
                  </a:lnTo>
                  <a:lnTo>
                    <a:pt x="2940" y="3697"/>
                  </a:lnTo>
                  <a:lnTo>
                    <a:pt x="2924" y="3720"/>
                  </a:lnTo>
                  <a:lnTo>
                    <a:pt x="2906" y="3742"/>
                  </a:lnTo>
                  <a:lnTo>
                    <a:pt x="2888" y="3764"/>
                  </a:lnTo>
                  <a:lnTo>
                    <a:pt x="2870" y="3786"/>
                  </a:lnTo>
                  <a:lnTo>
                    <a:pt x="2851" y="3806"/>
                  </a:lnTo>
                  <a:lnTo>
                    <a:pt x="2832" y="3826"/>
                  </a:lnTo>
                  <a:lnTo>
                    <a:pt x="2812" y="3845"/>
                  </a:lnTo>
                  <a:lnTo>
                    <a:pt x="2790" y="3865"/>
                  </a:lnTo>
                  <a:lnTo>
                    <a:pt x="2770" y="3884"/>
                  </a:lnTo>
                  <a:lnTo>
                    <a:pt x="2747" y="3902"/>
                  </a:lnTo>
                  <a:lnTo>
                    <a:pt x="2724" y="3918"/>
                  </a:lnTo>
                  <a:lnTo>
                    <a:pt x="2702" y="3935"/>
                  </a:lnTo>
                  <a:lnTo>
                    <a:pt x="2678" y="3952"/>
                  </a:lnTo>
                  <a:lnTo>
                    <a:pt x="2654" y="3968"/>
                  </a:lnTo>
                  <a:lnTo>
                    <a:pt x="2630" y="3983"/>
                  </a:lnTo>
                  <a:lnTo>
                    <a:pt x="2578" y="4012"/>
                  </a:lnTo>
                  <a:lnTo>
                    <a:pt x="2526" y="4038"/>
                  </a:lnTo>
                  <a:lnTo>
                    <a:pt x="2472" y="4062"/>
                  </a:lnTo>
                  <a:lnTo>
                    <a:pt x="2416" y="4085"/>
                  </a:lnTo>
                  <a:lnTo>
                    <a:pt x="2358" y="4105"/>
                  </a:lnTo>
                  <a:lnTo>
                    <a:pt x="2298" y="4123"/>
                  </a:lnTo>
                  <a:lnTo>
                    <a:pt x="2237" y="4139"/>
                  </a:lnTo>
                  <a:lnTo>
                    <a:pt x="2175" y="4152"/>
                  </a:lnTo>
                  <a:lnTo>
                    <a:pt x="2111" y="4164"/>
                  </a:lnTo>
                  <a:lnTo>
                    <a:pt x="2047" y="4173"/>
                  </a:lnTo>
                  <a:lnTo>
                    <a:pt x="1981" y="4181"/>
                  </a:lnTo>
                  <a:lnTo>
                    <a:pt x="1914" y="4185"/>
                  </a:lnTo>
                  <a:lnTo>
                    <a:pt x="1846" y="4189"/>
                  </a:lnTo>
                  <a:lnTo>
                    <a:pt x="1776" y="4190"/>
                  </a:lnTo>
                  <a:lnTo>
                    <a:pt x="1708" y="4189"/>
                  </a:lnTo>
                  <a:lnTo>
                    <a:pt x="1640" y="4185"/>
                  </a:lnTo>
                  <a:lnTo>
                    <a:pt x="1573" y="4181"/>
                  </a:lnTo>
                  <a:lnTo>
                    <a:pt x="1507" y="4173"/>
                  </a:lnTo>
                  <a:lnTo>
                    <a:pt x="1442" y="4164"/>
                  </a:lnTo>
                  <a:lnTo>
                    <a:pt x="1378" y="4152"/>
                  </a:lnTo>
                  <a:lnTo>
                    <a:pt x="1315" y="4139"/>
                  </a:lnTo>
                  <a:lnTo>
                    <a:pt x="1254" y="4123"/>
                  </a:lnTo>
                  <a:lnTo>
                    <a:pt x="1196" y="4105"/>
                  </a:lnTo>
                  <a:lnTo>
                    <a:pt x="1138" y="4085"/>
                  </a:lnTo>
                  <a:lnTo>
                    <a:pt x="1082" y="4062"/>
                  </a:lnTo>
                  <a:lnTo>
                    <a:pt x="1027" y="4038"/>
                  </a:lnTo>
                  <a:lnTo>
                    <a:pt x="974" y="4012"/>
                  </a:lnTo>
                  <a:lnTo>
                    <a:pt x="924" y="3983"/>
                  </a:lnTo>
                  <a:lnTo>
                    <a:pt x="899" y="3968"/>
                  </a:lnTo>
                  <a:lnTo>
                    <a:pt x="875" y="3952"/>
                  </a:lnTo>
                  <a:lnTo>
                    <a:pt x="851" y="3935"/>
                  </a:lnTo>
                  <a:lnTo>
                    <a:pt x="828" y="3918"/>
                  </a:lnTo>
                  <a:lnTo>
                    <a:pt x="805" y="3902"/>
                  </a:lnTo>
                  <a:lnTo>
                    <a:pt x="784" y="3884"/>
                  </a:lnTo>
                  <a:lnTo>
                    <a:pt x="762" y="3865"/>
                  </a:lnTo>
                  <a:lnTo>
                    <a:pt x="742" y="3845"/>
                  </a:lnTo>
                  <a:lnTo>
                    <a:pt x="722" y="3826"/>
                  </a:lnTo>
                  <a:lnTo>
                    <a:pt x="701" y="3806"/>
                  </a:lnTo>
                  <a:lnTo>
                    <a:pt x="683" y="3786"/>
                  </a:lnTo>
                  <a:lnTo>
                    <a:pt x="664" y="3764"/>
                  </a:lnTo>
                  <a:lnTo>
                    <a:pt x="646" y="3742"/>
                  </a:lnTo>
                  <a:lnTo>
                    <a:pt x="629" y="3720"/>
                  </a:lnTo>
                  <a:lnTo>
                    <a:pt x="613" y="3697"/>
                  </a:lnTo>
                  <a:lnTo>
                    <a:pt x="597" y="3674"/>
                  </a:lnTo>
                  <a:lnTo>
                    <a:pt x="581" y="3650"/>
                  </a:lnTo>
                  <a:lnTo>
                    <a:pt x="567" y="3625"/>
                  </a:lnTo>
                  <a:lnTo>
                    <a:pt x="554" y="3600"/>
                  </a:lnTo>
                  <a:lnTo>
                    <a:pt x="541" y="3575"/>
                  </a:lnTo>
                  <a:lnTo>
                    <a:pt x="528" y="3548"/>
                  </a:lnTo>
                  <a:lnTo>
                    <a:pt x="517" y="3521"/>
                  </a:lnTo>
                  <a:lnTo>
                    <a:pt x="506" y="3493"/>
                  </a:lnTo>
                  <a:lnTo>
                    <a:pt x="495" y="3466"/>
                  </a:lnTo>
                  <a:lnTo>
                    <a:pt x="486" y="3437"/>
                  </a:lnTo>
                  <a:lnTo>
                    <a:pt x="477" y="3408"/>
                  </a:lnTo>
                  <a:lnTo>
                    <a:pt x="469" y="3378"/>
                  </a:lnTo>
                  <a:lnTo>
                    <a:pt x="462" y="3349"/>
                  </a:lnTo>
                  <a:lnTo>
                    <a:pt x="456" y="3317"/>
                  </a:lnTo>
                  <a:lnTo>
                    <a:pt x="451" y="3286"/>
                  </a:lnTo>
                  <a:lnTo>
                    <a:pt x="446" y="3255"/>
                  </a:lnTo>
                  <a:lnTo>
                    <a:pt x="441" y="3223"/>
                  </a:lnTo>
                  <a:lnTo>
                    <a:pt x="439" y="3189"/>
                  </a:lnTo>
                  <a:lnTo>
                    <a:pt x="437" y="3156"/>
                  </a:lnTo>
                  <a:lnTo>
                    <a:pt x="435" y="3121"/>
                  </a:lnTo>
                  <a:lnTo>
                    <a:pt x="435" y="3086"/>
                  </a:lnTo>
                  <a:lnTo>
                    <a:pt x="435" y="2489"/>
                  </a:lnTo>
                  <a:lnTo>
                    <a:pt x="46" y="2487"/>
                  </a:lnTo>
                  <a:lnTo>
                    <a:pt x="39" y="2500"/>
                  </a:lnTo>
                  <a:lnTo>
                    <a:pt x="32" y="2514"/>
                  </a:lnTo>
                  <a:lnTo>
                    <a:pt x="24" y="2534"/>
                  </a:lnTo>
                  <a:lnTo>
                    <a:pt x="15" y="2557"/>
                  </a:lnTo>
                  <a:lnTo>
                    <a:pt x="7" y="2585"/>
                  </a:lnTo>
                  <a:lnTo>
                    <a:pt x="4" y="2599"/>
                  </a:lnTo>
                  <a:lnTo>
                    <a:pt x="2" y="2613"/>
                  </a:lnTo>
                  <a:lnTo>
                    <a:pt x="1" y="2629"/>
                  </a:lnTo>
                  <a:lnTo>
                    <a:pt x="0" y="2645"/>
                  </a:lnTo>
                  <a:lnTo>
                    <a:pt x="1" y="2660"/>
                  </a:lnTo>
                  <a:lnTo>
                    <a:pt x="2" y="2675"/>
                  </a:lnTo>
                  <a:lnTo>
                    <a:pt x="4" y="2688"/>
                  </a:lnTo>
                  <a:lnTo>
                    <a:pt x="7" y="2701"/>
                  </a:lnTo>
                  <a:lnTo>
                    <a:pt x="10" y="2712"/>
                  </a:lnTo>
                  <a:lnTo>
                    <a:pt x="15" y="2722"/>
                  </a:lnTo>
                  <a:lnTo>
                    <a:pt x="24" y="2740"/>
                  </a:lnTo>
                  <a:lnTo>
                    <a:pt x="32" y="2754"/>
                  </a:lnTo>
                  <a:lnTo>
                    <a:pt x="39" y="2763"/>
                  </a:lnTo>
                  <a:lnTo>
                    <a:pt x="46" y="2770"/>
                  </a:lnTo>
                  <a:lnTo>
                    <a:pt x="203" y="2770"/>
                  </a:lnTo>
                  <a:lnTo>
                    <a:pt x="203" y="3086"/>
                  </a:lnTo>
                  <a:lnTo>
                    <a:pt x="204" y="3146"/>
                  </a:lnTo>
                  <a:lnTo>
                    <a:pt x="208" y="3206"/>
                  </a:lnTo>
                  <a:lnTo>
                    <a:pt x="213" y="3264"/>
                  </a:lnTo>
                  <a:lnTo>
                    <a:pt x="220" y="3320"/>
                  </a:lnTo>
                  <a:lnTo>
                    <a:pt x="229" y="3375"/>
                  </a:lnTo>
                  <a:lnTo>
                    <a:pt x="241" y="3429"/>
                  </a:lnTo>
                  <a:lnTo>
                    <a:pt x="255" y="3481"/>
                  </a:lnTo>
                  <a:lnTo>
                    <a:pt x="271" y="3533"/>
                  </a:lnTo>
                  <a:lnTo>
                    <a:pt x="289" y="3583"/>
                  </a:lnTo>
                  <a:lnTo>
                    <a:pt x="310" y="3631"/>
                  </a:lnTo>
                  <a:lnTo>
                    <a:pt x="331" y="3679"/>
                  </a:lnTo>
                  <a:lnTo>
                    <a:pt x="356" y="3724"/>
                  </a:lnTo>
                  <a:lnTo>
                    <a:pt x="383" y="3769"/>
                  </a:lnTo>
                  <a:lnTo>
                    <a:pt x="411" y="3813"/>
                  </a:lnTo>
                  <a:lnTo>
                    <a:pt x="443" y="3855"/>
                  </a:lnTo>
                  <a:lnTo>
                    <a:pt x="475" y="3896"/>
                  </a:lnTo>
                  <a:lnTo>
                    <a:pt x="511" y="3935"/>
                  </a:lnTo>
                  <a:lnTo>
                    <a:pt x="548" y="3972"/>
                  </a:lnTo>
                  <a:lnTo>
                    <a:pt x="587" y="4009"/>
                  </a:lnTo>
                  <a:lnTo>
                    <a:pt x="629" y="4044"/>
                  </a:lnTo>
                  <a:lnTo>
                    <a:pt x="674" y="4079"/>
                  </a:lnTo>
                  <a:lnTo>
                    <a:pt x="720" y="4111"/>
                  </a:lnTo>
                  <a:lnTo>
                    <a:pt x="769" y="4142"/>
                  </a:lnTo>
                  <a:lnTo>
                    <a:pt x="820" y="4171"/>
                  </a:lnTo>
                  <a:lnTo>
                    <a:pt x="872" y="4200"/>
                  </a:lnTo>
                  <a:lnTo>
                    <a:pt x="929" y="4227"/>
                  </a:lnTo>
                  <a:lnTo>
                    <a:pt x="986" y="4252"/>
                  </a:lnTo>
                  <a:lnTo>
                    <a:pt x="1046" y="4276"/>
                  </a:lnTo>
                  <a:lnTo>
                    <a:pt x="1107" y="4299"/>
                  </a:lnTo>
                  <a:lnTo>
                    <a:pt x="1172" y="4321"/>
                  </a:lnTo>
                  <a:lnTo>
                    <a:pt x="1239" y="4340"/>
                  </a:lnTo>
                  <a:lnTo>
                    <a:pt x="1307" y="4359"/>
                  </a:lnTo>
                  <a:lnTo>
                    <a:pt x="1307" y="4661"/>
                  </a:lnTo>
                  <a:lnTo>
                    <a:pt x="1325" y="4669"/>
                  </a:lnTo>
                  <a:lnTo>
                    <a:pt x="1349" y="4676"/>
                  </a:lnTo>
                  <a:lnTo>
                    <a:pt x="1381" y="4686"/>
                  </a:lnTo>
                  <a:lnTo>
                    <a:pt x="1425" y="4697"/>
                  </a:lnTo>
                  <a:lnTo>
                    <a:pt x="1479" y="4707"/>
                  </a:lnTo>
                  <a:lnTo>
                    <a:pt x="1510" y="4712"/>
                  </a:lnTo>
                  <a:lnTo>
                    <a:pt x="1545" y="4717"/>
                  </a:lnTo>
                  <a:lnTo>
                    <a:pt x="1582" y="4721"/>
                  </a:lnTo>
                  <a:lnTo>
                    <a:pt x="1623" y="4724"/>
                  </a:lnTo>
                  <a:lnTo>
                    <a:pt x="1623" y="5045"/>
                  </a:lnTo>
                  <a:lnTo>
                    <a:pt x="1478" y="5052"/>
                  </a:lnTo>
                  <a:lnTo>
                    <a:pt x="1342" y="5062"/>
                  </a:lnTo>
                  <a:lnTo>
                    <a:pt x="1212" y="5073"/>
                  </a:lnTo>
                  <a:lnTo>
                    <a:pt x="1093" y="5086"/>
                  </a:lnTo>
                  <a:lnTo>
                    <a:pt x="980" y="5100"/>
                  </a:lnTo>
                  <a:lnTo>
                    <a:pt x="927" y="5108"/>
                  </a:lnTo>
                  <a:lnTo>
                    <a:pt x="876" y="5117"/>
                  </a:lnTo>
                  <a:lnTo>
                    <a:pt x="828" y="5125"/>
                  </a:lnTo>
                  <a:lnTo>
                    <a:pt x="781" y="5135"/>
                  </a:lnTo>
                  <a:lnTo>
                    <a:pt x="737" y="5144"/>
                  </a:lnTo>
                  <a:lnTo>
                    <a:pt x="696" y="5155"/>
                  </a:lnTo>
                  <a:lnTo>
                    <a:pt x="657" y="5165"/>
                  </a:lnTo>
                  <a:lnTo>
                    <a:pt x="620" y="5176"/>
                  </a:lnTo>
                  <a:lnTo>
                    <a:pt x="585" y="5186"/>
                  </a:lnTo>
                  <a:lnTo>
                    <a:pt x="553" y="5198"/>
                  </a:lnTo>
                  <a:lnTo>
                    <a:pt x="523" y="5209"/>
                  </a:lnTo>
                  <a:lnTo>
                    <a:pt x="495" y="5221"/>
                  </a:lnTo>
                  <a:lnTo>
                    <a:pt x="470" y="5233"/>
                  </a:lnTo>
                  <a:lnTo>
                    <a:pt x="447" y="5246"/>
                  </a:lnTo>
                  <a:lnTo>
                    <a:pt x="427" y="5258"/>
                  </a:lnTo>
                  <a:lnTo>
                    <a:pt x="410" y="5271"/>
                  </a:lnTo>
                  <a:lnTo>
                    <a:pt x="396" y="5284"/>
                  </a:lnTo>
                  <a:lnTo>
                    <a:pt x="384" y="5298"/>
                  </a:lnTo>
                  <a:lnTo>
                    <a:pt x="374" y="5311"/>
                  </a:lnTo>
                  <a:lnTo>
                    <a:pt x="367" y="5325"/>
                  </a:lnTo>
                  <a:lnTo>
                    <a:pt x="362" y="5338"/>
                  </a:lnTo>
                  <a:lnTo>
                    <a:pt x="361" y="5353"/>
                  </a:lnTo>
                  <a:lnTo>
                    <a:pt x="361" y="5472"/>
                  </a:lnTo>
                  <a:lnTo>
                    <a:pt x="362" y="5481"/>
                  </a:lnTo>
                  <a:lnTo>
                    <a:pt x="364" y="5488"/>
                  </a:lnTo>
                  <a:lnTo>
                    <a:pt x="366" y="5496"/>
                  </a:lnTo>
                  <a:lnTo>
                    <a:pt x="368" y="5505"/>
                  </a:lnTo>
                  <a:lnTo>
                    <a:pt x="373" y="5512"/>
                  </a:lnTo>
                  <a:lnTo>
                    <a:pt x="378" y="5520"/>
                  </a:lnTo>
                  <a:lnTo>
                    <a:pt x="390" y="5536"/>
                  </a:lnTo>
                  <a:lnTo>
                    <a:pt x="407" y="5550"/>
                  </a:lnTo>
                  <a:lnTo>
                    <a:pt x="426" y="5566"/>
                  </a:lnTo>
                  <a:lnTo>
                    <a:pt x="447" y="5580"/>
                  </a:lnTo>
                  <a:lnTo>
                    <a:pt x="472" y="5595"/>
                  </a:lnTo>
                  <a:lnTo>
                    <a:pt x="501" y="5609"/>
                  </a:lnTo>
                  <a:lnTo>
                    <a:pt x="532" y="5622"/>
                  </a:lnTo>
                  <a:lnTo>
                    <a:pt x="567" y="5635"/>
                  </a:lnTo>
                  <a:lnTo>
                    <a:pt x="604" y="5648"/>
                  </a:lnTo>
                  <a:lnTo>
                    <a:pt x="644" y="5660"/>
                  </a:lnTo>
                  <a:lnTo>
                    <a:pt x="686" y="5672"/>
                  </a:lnTo>
                  <a:lnTo>
                    <a:pt x="730" y="5684"/>
                  </a:lnTo>
                  <a:lnTo>
                    <a:pt x="777" y="5695"/>
                  </a:lnTo>
                  <a:lnTo>
                    <a:pt x="826" y="5706"/>
                  </a:lnTo>
                  <a:lnTo>
                    <a:pt x="877" y="5715"/>
                  </a:lnTo>
                  <a:lnTo>
                    <a:pt x="931" y="5725"/>
                  </a:lnTo>
                  <a:lnTo>
                    <a:pt x="987" y="5733"/>
                  </a:lnTo>
                  <a:lnTo>
                    <a:pt x="1045" y="5742"/>
                  </a:lnTo>
                  <a:lnTo>
                    <a:pt x="1103" y="5749"/>
                  </a:lnTo>
                  <a:lnTo>
                    <a:pt x="1166" y="5756"/>
                  </a:lnTo>
                  <a:lnTo>
                    <a:pt x="1228" y="5762"/>
                  </a:lnTo>
                  <a:lnTo>
                    <a:pt x="1293" y="5768"/>
                  </a:lnTo>
                  <a:lnTo>
                    <a:pt x="1358" y="5773"/>
                  </a:lnTo>
                  <a:lnTo>
                    <a:pt x="1425" y="5778"/>
                  </a:lnTo>
                  <a:lnTo>
                    <a:pt x="1495" y="5781"/>
                  </a:lnTo>
                  <a:lnTo>
                    <a:pt x="1564" y="5784"/>
                  </a:lnTo>
                  <a:lnTo>
                    <a:pt x="1635" y="5786"/>
                  </a:lnTo>
                  <a:lnTo>
                    <a:pt x="1707" y="5787"/>
                  </a:lnTo>
                  <a:lnTo>
                    <a:pt x="1780" y="5787"/>
                  </a:lnTo>
                  <a:lnTo>
                    <a:pt x="1853" y="5787"/>
                  </a:lnTo>
                  <a:lnTo>
                    <a:pt x="1926" y="5786"/>
                  </a:lnTo>
                  <a:lnTo>
                    <a:pt x="1997" y="5784"/>
                  </a:lnTo>
                  <a:lnTo>
                    <a:pt x="2066" y="5781"/>
                  </a:lnTo>
                  <a:lnTo>
                    <a:pt x="2135" y="5778"/>
                  </a:lnTo>
                  <a:lnTo>
                    <a:pt x="2202" y="5773"/>
                  </a:lnTo>
                  <a:lnTo>
                    <a:pt x="2268" y="5768"/>
                  </a:lnTo>
                  <a:lnTo>
                    <a:pt x="2333" y="5762"/>
                  </a:lnTo>
                  <a:lnTo>
                    <a:pt x="2395" y="5756"/>
                  </a:lnTo>
                  <a:lnTo>
                    <a:pt x="2456" y="5749"/>
                  </a:lnTo>
                  <a:lnTo>
                    <a:pt x="2516" y="5742"/>
                  </a:lnTo>
                  <a:lnTo>
                    <a:pt x="2574" y="5733"/>
                  </a:lnTo>
                  <a:lnTo>
                    <a:pt x="2629" y="5725"/>
                  </a:lnTo>
                  <a:lnTo>
                    <a:pt x="2682" y="5715"/>
                  </a:lnTo>
                  <a:lnTo>
                    <a:pt x="2734" y="5706"/>
                  </a:lnTo>
                  <a:lnTo>
                    <a:pt x="2783" y="5695"/>
                  </a:lnTo>
                  <a:lnTo>
                    <a:pt x="2831" y="5684"/>
                  </a:lnTo>
                  <a:lnTo>
                    <a:pt x="2875" y="5672"/>
                  </a:lnTo>
                  <a:lnTo>
                    <a:pt x="2917" y="5660"/>
                  </a:lnTo>
                  <a:lnTo>
                    <a:pt x="2957" y="5648"/>
                  </a:lnTo>
                  <a:lnTo>
                    <a:pt x="2994" y="5635"/>
                  </a:lnTo>
                  <a:lnTo>
                    <a:pt x="3027" y="5622"/>
                  </a:lnTo>
                  <a:lnTo>
                    <a:pt x="3060" y="5609"/>
                  </a:lnTo>
                  <a:lnTo>
                    <a:pt x="3087" y="5595"/>
                  </a:lnTo>
                  <a:lnTo>
                    <a:pt x="3112" y="5580"/>
                  </a:lnTo>
                  <a:lnTo>
                    <a:pt x="3135" y="5566"/>
                  </a:lnTo>
                  <a:lnTo>
                    <a:pt x="3154" y="5550"/>
                  </a:lnTo>
                  <a:lnTo>
                    <a:pt x="3170" y="5536"/>
                  </a:lnTo>
                  <a:lnTo>
                    <a:pt x="3183" y="5520"/>
                  </a:lnTo>
                  <a:lnTo>
                    <a:pt x="3188" y="5512"/>
                  </a:lnTo>
                  <a:lnTo>
                    <a:pt x="3191" y="5505"/>
                  </a:lnTo>
                  <a:lnTo>
                    <a:pt x="3195" y="5496"/>
                  </a:lnTo>
                  <a:lnTo>
                    <a:pt x="3197" y="5488"/>
                  </a:lnTo>
                  <a:lnTo>
                    <a:pt x="3198" y="5481"/>
                  </a:lnTo>
                  <a:lnTo>
                    <a:pt x="3198" y="5472"/>
                  </a:lnTo>
                  <a:lnTo>
                    <a:pt x="3198" y="5353"/>
                  </a:lnTo>
                  <a:lnTo>
                    <a:pt x="3197" y="5338"/>
                  </a:lnTo>
                  <a:lnTo>
                    <a:pt x="3194" y="5325"/>
                  </a:lnTo>
                  <a:lnTo>
                    <a:pt x="3187" y="5311"/>
                  </a:lnTo>
                  <a:lnTo>
                    <a:pt x="3177" y="5298"/>
                  </a:lnTo>
                  <a:lnTo>
                    <a:pt x="3165" y="5284"/>
                  </a:lnTo>
                  <a:lnTo>
                    <a:pt x="3151" y="5271"/>
                  </a:lnTo>
                  <a:lnTo>
                    <a:pt x="3133" y="5258"/>
                  </a:lnTo>
                  <a:lnTo>
                    <a:pt x="3113" y="5246"/>
                  </a:lnTo>
                  <a:lnTo>
                    <a:pt x="3091" y="5233"/>
                  </a:lnTo>
                  <a:lnTo>
                    <a:pt x="3066" y="5221"/>
                  </a:lnTo>
                  <a:lnTo>
                    <a:pt x="3038" y="5209"/>
                  </a:lnTo>
                  <a:lnTo>
                    <a:pt x="3008" y="5198"/>
                  </a:lnTo>
                  <a:lnTo>
                    <a:pt x="2976" y="5186"/>
                  </a:lnTo>
                  <a:lnTo>
                    <a:pt x="2941" y="5176"/>
                  </a:lnTo>
                  <a:lnTo>
                    <a:pt x="2904" y="5165"/>
                  </a:lnTo>
                  <a:lnTo>
                    <a:pt x="2864" y="5155"/>
                  </a:lnTo>
                  <a:lnTo>
                    <a:pt x="2823" y="5144"/>
                  </a:lnTo>
                  <a:lnTo>
                    <a:pt x="2778" y="5135"/>
                  </a:lnTo>
                  <a:lnTo>
                    <a:pt x="2733" y="5125"/>
                  </a:lnTo>
                  <a:lnTo>
                    <a:pt x="2684" y="5117"/>
                  </a:lnTo>
                  <a:lnTo>
                    <a:pt x="2633" y="5108"/>
                  </a:lnTo>
                  <a:lnTo>
                    <a:pt x="2580" y="5100"/>
                  </a:lnTo>
                  <a:lnTo>
                    <a:pt x="2468" y="5086"/>
                  </a:lnTo>
                  <a:lnTo>
                    <a:pt x="2347" y="5073"/>
                  </a:lnTo>
                  <a:lnTo>
                    <a:pt x="2219" y="5062"/>
                  </a:lnTo>
                  <a:lnTo>
                    <a:pt x="2083" y="5052"/>
                  </a:lnTo>
                  <a:lnTo>
                    <a:pt x="1938" y="5045"/>
                  </a:lnTo>
                  <a:lnTo>
                    <a:pt x="1938" y="4724"/>
                  </a:lnTo>
                  <a:lnTo>
                    <a:pt x="1979" y="4721"/>
                  </a:lnTo>
                  <a:lnTo>
                    <a:pt x="2016" y="4717"/>
                  </a:lnTo>
                  <a:lnTo>
                    <a:pt x="2050" y="4712"/>
                  </a:lnTo>
                  <a:lnTo>
                    <a:pt x="2082" y="4707"/>
                  </a:lnTo>
                  <a:lnTo>
                    <a:pt x="2135" y="4697"/>
                  </a:lnTo>
                  <a:lnTo>
                    <a:pt x="2180" y="4686"/>
                  </a:lnTo>
                  <a:lnTo>
                    <a:pt x="2212" y="4676"/>
                  </a:lnTo>
                  <a:lnTo>
                    <a:pt x="2235" y="4669"/>
                  </a:lnTo>
                  <a:lnTo>
                    <a:pt x="2253" y="4661"/>
                  </a:lnTo>
                  <a:lnTo>
                    <a:pt x="2253" y="4355"/>
                  </a:lnTo>
                  <a:lnTo>
                    <a:pt x="2322" y="4337"/>
                  </a:lnTo>
                  <a:lnTo>
                    <a:pt x="2388" y="4316"/>
                  </a:lnTo>
                  <a:lnTo>
                    <a:pt x="2453" y="4294"/>
                  </a:lnTo>
                  <a:lnTo>
                    <a:pt x="2515" y="4272"/>
                  </a:lnTo>
                  <a:lnTo>
                    <a:pt x="2575" y="4246"/>
                  </a:lnTo>
                  <a:lnTo>
                    <a:pt x="2632" y="4220"/>
                  </a:lnTo>
                  <a:lnTo>
                    <a:pt x="2687" y="4193"/>
                  </a:lnTo>
                  <a:lnTo>
                    <a:pt x="2740" y="4164"/>
                  </a:lnTo>
                  <a:lnTo>
                    <a:pt x="2790" y="4133"/>
                  </a:lnTo>
                  <a:lnTo>
                    <a:pt x="2839" y="4102"/>
                  </a:lnTo>
                  <a:lnTo>
                    <a:pt x="2886" y="4068"/>
                  </a:lnTo>
                  <a:lnTo>
                    <a:pt x="2930" y="4033"/>
                  </a:lnTo>
                  <a:lnTo>
                    <a:pt x="2972" y="3999"/>
                  </a:lnTo>
                  <a:lnTo>
                    <a:pt x="3012" y="3962"/>
                  </a:lnTo>
                  <a:lnTo>
                    <a:pt x="3049" y="3923"/>
                  </a:lnTo>
                  <a:lnTo>
                    <a:pt x="3085" y="3883"/>
                  </a:lnTo>
                  <a:lnTo>
                    <a:pt x="3117" y="3842"/>
                  </a:lnTo>
                  <a:lnTo>
                    <a:pt x="3148" y="3800"/>
                  </a:lnTo>
                  <a:lnTo>
                    <a:pt x="3177" y="3757"/>
                  </a:lnTo>
                  <a:lnTo>
                    <a:pt x="3204" y="3713"/>
                  </a:lnTo>
                  <a:lnTo>
                    <a:pt x="3228" y="3666"/>
                  </a:lnTo>
                  <a:lnTo>
                    <a:pt x="3251" y="3619"/>
                  </a:lnTo>
                  <a:lnTo>
                    <a:pt x="3272" y="3571"/>
                  </a:lnTo>
                  <a:lnTo>
                    <a:pt x="3289" y="3522"/>
                  </a:lnTo>
                  <a:lnTo>
                    <a:pt x="3305" y="3471"/>
                  </a:lnTo>
                  <a:lnTo>
                    <a:pt x="3318" y="3419"/>
                  </a:lnTo>
                  <a:lnTo>
                    <a:pt x="3330" y="3367"/>
                  </a:lnTo>
                  <a:lnTo>
                    <a:pt x="3340" y="3313"/>
                  </a:lnTo>
                  <a:lnTo>
                    <a:pt x="3347" y="3258"/>
                  </a:lnTo>
                  <a:lnTo>
                    <a:pt x="3353" y="3201"/>
                  </a:lnTo>
                  <a:lnTo>
                    <a:pt x="3355" y="3145"/>
                  </a:lnTo>
                  <a:lnTo>
                    <a:pt x="3357" y="3086"/>
                  </a:lnTo>
                  <a:lnTo>
                    <a:pt x="3357" y="2770"/>
                  </a:lnTo>
                  <a:lnTo>
                    <a:pt x="3521" y="2770"/>
                  </a:lnTo>
                  <a:lnTo>
                    <a:pt x="3532" y="2763"/>
                  </a:lnTo>
                  <a:lnTo>
                    <a:pt x="3544" y="2754"/>
                  </a:lnTo>
                  <a:lnTo>
                    <a:pt x="3558" y="2739"/>
                  </a:lnTo>
                  <a:lnTo>
                    <a:pt x="3564" y="2730"/>
                  </a:lnTo>
                  <a:lnTo>
                    <a:pt x="3571" y="2720"/>
                  </a:lnTo>
                  <a:lnTo>
                    <a:pt x="3577" y="2709"/>
                  </a:lnTo>
                  <a:lnTo>
                    <a:pt x="3582" y="2697"/>
                  </a:lnTo>
                  <a:lnTo>
                    <a:pt x="3586" y="2684"/>
                  </a:lnTo>
                  <a:lnTo>
                    <a:pt x="3590" y="2670"/>
                  </a:lnTo>
                  <a:lnTo>
                    <a:pt x="3592" y="2654"/>
                  </a:lnTo>
                  <a:lnTo>
                    <a:pt x="3594" y="2637"/>
                  </a:lnTo>
                  <a:lnTo>
                    <a:pt x="3592" y="2621"/>
                  </a:lnTo>
                  <a:lnTo>
                    <a:pt x="3590" y="2605"/>
                  </a:lnTo>
                  <a:lnTo>
                    <a:pt x="3586" y="2590"/>
                  </a:lnTo>
                  <a:lnTo>
                    <a:pt x="3582" y="2575"/>
                  </a:lnTo>
                  <a:lnTo>
                    <a:pt x="3577" y="2562"/>
                  </a:lnTo>
                  <a:lnTo>
                    <a:pt x="3571" y="2550"/>
                  </a:lnTo>
                  <a:lnTo>
                    <a:pt x="3564" y="2538"/>
                  </a:lnTo>
                  <a:lnTo>
                    <a:pt x="3558" y="2527"/>
                  </a:lnTo>
                  <a:lnTo>
                    <a:pt x="3544" y="2511"/>
                  </a:lnTo>
                  <a:lnTo>
                    <a:pt x="3532" y="2497"/>
                  </a:lnTo>
                  <a:lnTo>
                    <a:pt x="3521" y="2487"/>
                  </a:lnTo>
                  <a:close/>
                  <a:moveTo>
                    <a:pt x="1780" y="3784"/>
                  </a:moveTo>
                  <a:lnTo>
                    <a:pt x="1780" y="3784"/>
                  </a:lnTo>
                  <a:lnTo>
                    <a:pt x="1829" y="3783"/>
                  </a:lnTo>
                  <a:lnTo>
                    <a:pt x="1877" y="3781"/>
                  </a:lnTo>
                  <a:lnTo>
                    <a:pt x="1925" y="3777"/>
                  </a:lnTo>
                  <a:lnTo>
                    <a:pt x="1971" y="3771"/>
                  </a:lnTo>
                  <a:lnTo>
                    <a:pt x="2017" y="3764"/>
                  </a:lnTo>
                  <a:lnTo>
                    <a:pt x="2061" y="3756"/>
                  </a:lnTo>
                  <a:lnTo>
                    <a:pt x="2105" y="3746"/>
                  </a:lnTo>
                  <a:lnTo>
                    <a:pt x="2149" y="3735"/>
                  </a:lnTo>
                  <a:lnTo>
                    <a:pt x="2190" y="3723"/>
                  </a:lnTo>
                  <a:lnTo>
                    <a:pt x="2231" y="3709"/>
                  </a:lnTo>
                  <a:lnTo>
                    <a:pt x="2271" y="3695"/>
                  </a:lnTo>
                  <a:lnTo>
                    <a:pt x="2309" y="3678"/>
                  </a:lnTo>
                  <a:lnTo>
                    <a:pt x="2346" y="3661"/>
                  </a:lnTo>
                  <a:lnTo>
                    <a:pt x="2382" y="3642"/>
                  </a:lnTo>
                  <a:lnTo>
                    <a:pt x="2417" y="3623"/>
                  </a:lnTo>
                  <a:lnTo>
                    <a:pt x="2449" y="3602"/>
                  </a:lnTo>
                  <a:lnTo>
                    <a:pt x="2480" y="3580"/>
                  </a:lnTo>
                  <a:lnTo>
                    <a:pt x="2510" y="3558"/>
                  </a:lnTo>
                  <a:lnTo>
                    <a:pt x="2539" y="3534"/>
                  </a:lnTo>
                  <a:lnTo>
                    <a:pt x="2565" y="3510"/>
                  </a:lnTo>
                  <a:lnTo>
                    <a:pt x="2589" y="3484"/>
                  </a:lnTo>
                  <a:lnTo>
                    <a:pt x="2612" y="3459"/>
                  </a:lnTo>
                  <a:lnTo>
                    <a:pt x="2633" y="3431"/>
                  </a:lnTo>
                  <a:lnTo>
                    <a:pt x="2651" y="3404"/>
                  </a:lnTo>
                  <a:lnTo>
                    <a:pt x="2669" y="3376"/>
                  </a:lnTo>
                  <a:lnTo>
                    <a:pt x="2684" y="3346"/>
                  </a:lnTo>
                  <a:lnTo>
                    <a:pt x="2697" y="3317"/>
                  </a:lnTo>
                  <a:lnTo>
                    <a:pt x="2706" y="3288"/>
                  </a:lnTo>
                  <a:lnTo>
                    <a:pt x="2715" y="3256"/>
                  </a:lnTo>
                  <a:lnTo>
                    <a:pt x="2721" y="3225"/>
                  </a:lnTo>
                  <a:lnTo>
                    <a:pt x="2724" y="3194"/>
                  </a:lnTo>
                  <a:lnTo>
                    <a:pt x="2727" y="3162"/>
                  </a:lnTo>
                  <a:lnTo>
                    <a:pt x="2727" y="622"/>
                  </a:lnTo>
                  <a:lnTo>
                    <a:pt x="2724" y="591"/>
                  </a:lnTo>
                  <a:lnTo>
                    <a:pt x="2721" y="559"/>
                  </a:lnTo>
                  <a:lnTo>
                    <a:pt x="2715" y="528"/>
                  </a:lnTo>
                  <a:lnTo>
                    <a:pt x="2706" y="498"/>
                  </a:lnTo>
                  <a:lnTo>
                    <a:pt x="2697" y="467"/>
                  </a:lnTo>
                  <a:lnTo>
                    <a:pt x="2684" y="438"/>
                  </a:lnTo>
                  <a:lnTo>
                    <a:pt x="2669" y="409"/>
                  </a:lnTo>
                  <a:lnTo>
                    <a:pt x="2651" y="381"/>
                  </a:lnTo>
                  <a:lnTo>
                    <a:pt x="2633" y="353"/>
                  </a:lnTo>
                  <a:lnTo>
                    <a:pt x="2612" y="326"/>
                  </a:lnTo>
                  <a:lnTo>
                    <a:pt x="2589" y="300"/>
                  </a:lnTo>
                  <a:lnTo>
                    <a:pt x="2565" y="275"/>
                  </a:lnTo>
                  <a:lnTo>
                    <a:pt x="2539" y="250"/>
                  </a:lnTo>
                  <a:lnTo>
                    <a:pt x="2510" y="227"/>
                  </a:lnTo>
                  <a:lnTo>
                    <a:pt x="2480" y="205"/>
                  </a:lnTo>
                  <a:lnTo>
                    <a:pt x="2449" y="183"/>
                  </a:lnTo>
                  <a:lnTo>
                    <a:pt x="2417" y="162"/>
                  </a:lnTo>
                  <a:lnTo>
                    <a:pt x="2382" y="142"/>
                  </a:lnTo>
                  <a:lnTo>
                    <a:pt x="2346" y="124"/>
                  </a:lnTo>
                  <a:lnTo>
                    <a:pt x="2309" y="106"/>
                  </a:lnTo>
                  <a:lnTo>
                    <a:pt x="2271" y="91"/>
                  </a:lnTo>
                  <a:lnTo>
                    <a:pt x="2231" y="75"/>
                  </a:lnTo>
                  <a:lnTo>
                    <a:pt x="2190" y="62"/>
                  </a:lnTo>
                  <a:lnTo>
                    <a:pt x="2149" y="49"/>
                  </a:lnTo>
                  <a:lnTo>
                    <a:pt x="2105" y="38"/>
                  </a:lnTo>
                  <a:lnTo>
                    <a:pt x="2061" y="29"/>
                  </a:lnTo>
                  <a:lnTo>
                    <a:pt x="2017" y="20"/>
                  </a:lnTo>
                  <a:lnTo>
                    <a:pt x="1971" y="13"/>
                  </a:lnTo>
                  <a:lnTo>
                    <a:pt x="1925" y="7"/>
                  </a:lnTo>
                  <a:lnTo>
                    <a:pt x="1877" y="4"/>
                  </a:lnTo>
                  <a:lnTo>
                    <a:pt x="1829" y="1"/>
                  </a:lnTo>
                  <a:lnTo>
                    <a:pt x="1780" y="0"/>
                  </a:lnTo>
                  <a:lnTo>
                    <a:pt x="1732" y="1"/>
                  </a:lnTo>
                  <a:lnTo>
                    <a:pt x="1684" y="4"/>
                  </a:lnTo>
                  <a:lnTo>
                    <a:pt x="1636" y="7"/>
                  </a:lnTo>
                  <a:lnTo>
                    <a:pt x="1589" y="13"/>
                  </a:lnTo>
                  <a:lnTo>
                    <a:pt x="1544" y="20"/>
                  </a:lnTo>
                  <a:lnTo>
                    <a:pt x="1498" y="29"/>
                  </a:lnTo>
                  <a:lnTo>
                    <a:pt x="1455" y="38"/>
                  </a:lnTo>
                  <a:lnTo>
                    <a:pt x="1412" y="49"/>
                  </a:lnTo>
                  <a:lnTo>
                    <a:pt x="1370" y="62"/>
                  </a:lnTo>
                  <a:lnTo>
                    <a:pt x="1330" y="75"/>
                  </a:lnTo>
                  <a:lnTo>
                    <a:pt x="1290" y="91"/>
                  </a:lnTo>
                  <a:lnTo>
                    <a:pt x="1252" y="106"/>
                  </a:lnTo>
                  <a:lnTo>
                    <a:pt x="1215" y="124"/>
                  </a:lnTo>
                  <a:lnTo>
                    <a:pt x="1179" y="142"/>
                  </a:lnTo>
                  <a:lnTo>
                    <a:pt x="1144" y="162"/>
                  </a:lnTo>
                  <a:lnTo>
                    <a:pt x="1112" y="183"/>
                  </a:lnTo>
                  <a:lnTo>
                    <a:pt x="1081" y="205"/>
                  </a:lnTo>
                  <a:lnTo>
                    <a:pt x="1051" y="227"/>
                  </a:lnTo>
                  <a:lnTo>
                    <a:pt x="1022" y="250"/>
                  </a:lnTo>
                  <a:lnTo>
                    <a:pt x="996" y="275"/>
                  </a:lnTo>
                  <a:lnTo>
                    <a:pt x="972" y="300"/>
                  </a:lnTo>
                  <a:lnTo>
                    <a:pt x="949" y="326"/>
                  </a:lnTo>
                  <a:lnTo>
                    <a:pt x="927" y="353"/>
                  </a:lnTo>
                  <a:lnTo>
                    <a:pt x="908" y="381"/>
                  </a:lnTo>
                  <a:lnTo>
                    <a:pt x="892" y="409"/>
                  </a:lnTo>
                  <a:lnTo>
                    <a:pt x="877" y="438"/>
                  </a:lnTo>
                  <a:lnTo>
                    <a:pt x="864" y="467"/>
                  </a:lnTo>
                  <a:lnTo>
                    <a:pt x="853" y="498"/>
                  </a:lnTo>
                  <a:lnTo>
                    <a:pt x="845" y="528"/>
                  </a:lnTo>
                  <a:lnTo>
                    <a:pt x="839" y="559"/>
                  </a:lnTo>
                  <a:lnTo>
                    <a:pt x="835" y="591"/>
                  </a:lnTo>
                  <a:lnTo>
                    <a:pt x="834" y="622"/>
                  </a:lnTo>
                  <a:lnTo>
                    <a:pt x="834" y="3162"/>
                  </a:lnTo>
                  <a:lnTo>
                    <a:pt x="835" y="3194"/>
                  </a:lnTo>
                  <a:lnTo>
                    <a:pt x="839" y="3225"/>
                  </a:lnTo>
                  <a:lnTo>
                    <a:pt x="845" y="3256"/>
                  </a:lnTo>
                  <a:lnTo>
                    <a:pt x="853" y="3288"/>
                  </a:lnTo>
                  <a:lnTo>
                    <a:pt x="864" y="3317"/>
                  </a:lnTo>
                  <a:lnTo>
                    <a:pt x="877" y="3346"/>
                  </a:lnTo>
                  <a:lnTo>
                    <a:pt x="892" y="3376"/>
                  </a:lnTo>
                  <a:lnTo>
                    <a:pt x="908" y="3404"/>
                  </a:lnTo>
                  <a:lnTo>
                    <a:pt x="927" y="3431"/>
                  </a:lnTo>
                  <a:lnTo>
                    <a:pt x="949" y="3459"/>
                  </a:lnTo>
                  <a:lnTo>
                    <a:pt x="972" y="3484"/>
                  </a:lnTo>
                  <a:lnTo>
                    <a:pt x="996" y="3510"/>
                  </a:lnTo>
                  <a:lnTo>
                    <a:pt x="1022" y="3534"/>
                  </a:lnTo>
                  <a:lnTo>
                    <a:pt x="1051" y="3558"/>
                  </a:lnTo>
                  <a:lnTo>
                    <a:pt x="1081" y="3580"/>
                  </a:lnTo>
                  <a:lnTo>
                    <a:pt x="1112" y="3602"/>
                  </a:lnTo>
                  <a:lnTo>
                    <a:pt x="1144" y="3623"/>
                  </a:lnTo>
                  <a:lnTo>
                    <a:pt x="1179" y="3642"/>
                  </a:lnTo>
                  <a:lnTo>
                    <a:pt x="1215" y="3661"/>
                  </a:lnTo>
                  <a:lnTo>
                    <a:pt x="1252" y="3678"/>
                  </a:lnTo>
                  <a:lnTo>
                    <a:pt x="1290" y="3695"/>
                  </a:lnTo>
                  <a:lnTo>
                    <a:pt x="1330" y="3709"/>
                  </a:lnTo>
                  <a:lnTo>
                    <a:pt x="1370" y="3723"/>
                  </a:lnTo>
                  <a:lnTo>
                    <a:pt x="1412" y="3735"/>
                  </a:lnTo>
                  <a:lnTo>
                    <a:pt x="1455" y="3746"/>
                  </a:lnTo>
                  <a:lnTo>
                    <a:pt x="1498" y="3756"/>
                  </a:lnTo>
                  <a:lnTo>
                    <a:pt x="1544" y="3764"/>
                  </a:lnTo>
                  <a:lnTo>
                    <a:pt x="1589" y="3771"/>
                  </a:lnTo>
                  <a:lnTo>
                    <a:pt x="1636" y="3777"/>
                  </a:lnTo>
                  <a:lnTo>
                    <a:pt x="1684" y="3781"/>
                  </a:lnTo>
                  <a:lnTo>
                    <a:pt x="1732" y="3783"/>
                  </a:lnTo>
                  <a:lnTo>
                    <a:pt x="1780" y="37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40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>
            <a:extLst>
              <a:ext uri="{FF2B5EF4-FFF2-40B4-BE49-F238E27FC236}">
                <a16:creationId xmlns:a16="http://schemas.microsoft.com/office/drawing/2014/main" id="{1E03750F-9C65-44B5-A0A8-2ACCD3E3F2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98141" y="30973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A99E415-1DBB-4784-9935-7CD1227CE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0000" y1="45085" x2="10000" y2="45085"/>
                        <a14:foregroundMark x1="76889" y1="78305" x2="76889" y2="78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158" y="2337830"/>
            <a:ext cx="5101478" cy="33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261315D-7DE7-4683-AA08-971B3BF5E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33" b="94712" l="3516" r="89844">
                        <a14:foregroundMark x1="28320" y1="65625" x2="29297" y2="85938"/>
                        <a14:foregroundMark x1="33789" y1="69591" x2="35156" y2="91226"/>
                        <a14:foregroundMark x1="40527" y1="74159" x2="41113" y2="74159"/>
                        <a14:foregroundMark x1="40137" y1="73077" x2="40039" y2="75000"/>
                        <a14:foregroundMark x1="39648" y1="72837" x2="42773" y2="74760"/>
                        <a14:foregroundMark x1="38867" y1="74760" x2="37988" y2="82091"/>
                        <a14:foregroundMark x1="37988" y1="82091" x2="39063" y2="91346"/>
                        <a14:foregroundMark x1="37598" y1="81010" x2="33691" y2="91106"/>
                        <a14:foregroundMark x1="31445" y1="81851" x2="29199" y2="90986"/>
                        <a14:foregroundMark x1="29199" y1="90986" x2="29199" y2="91587"/>
                        <a14:foregroundMark x1="27344" y1="74279" x2="22266" y2="74159"/>
                        <a14:foregroundMark x1="21289" y1="75601" x2="25977" y2="79447"/>
                        <a14:foregroundMark x1="25977" y1="79447" x2="24316" y2="92308"/>
                        <a14:foregroundMark x1="8496" y1="33654" x2="4883" y2="39423"/>
                        <a14:foregroundMark x1="4883" y1="39423" x2="3768" y2="45966"/>
                        <a14:foregroundMark x1="4542" y1="49038" x2="6348" y2="53245"/>
                        <a14:foregroundMark x1="6348" y1="53245" x2="8398" y2="54327"/>
                        <a14:foregroundMark x1="12012" y1="7933" x2="12012" y2="7933"/>
                        <a14:foregroundMark x1="10645" y1="7933" x2="10645" y2="7933"/>
                        <a14:foregroundMark x1="6543" y1="16707" x2="6641" y2="21034"/>
                        <a14:foregroundMark x1="5957" y1="19111" x2="5957" y2="19111"/>
                        <a14:foregroundMark x1="5957" y1="21274" x2="5957" y2="21755"/>
                        <a14:foregroundMark x1="53223" y1="8053" x2="53223" y2="8053"/>
                        <a14:foregroundMark x1="27637" y1="55168" x2="28223" y2="55769"/>
                        <a14:foregroundMark x1="28809" y1="56611" x2="29590" y2="58774"/>
                        <a14:foregroundMark x1="30469" y1="61659" x2="30566" y2="63702"/>
                        <a14:foregroundMark x1="27051" y1="75481" x2="27051" y2="75481"/>
                        <a14:foregroundMark x1="24512" y1="93630" x2="30469" y2="94712"/>
                        <a14:foregroundMark x1="30469" y1="94712" x2="33887" y2="94351"/>
                        <a14:backgroundMark x1="3320" y1="46755" x2="3320" y2="46755"/>
                        <a14:backgroundMark x1="3027" y1="47837" x2="3027" y2="47837"/>
                        <a14:backgroundMark x1="3320" y1="47115" x2="3320" y2="47115"/>
                        <a14:backgroundMark x1="3125" y1="47115" x2="3125" y2="47115"/>
                        <a14:backgroundMark x1="3125" y1="46875" x2="3125" y2="49038"/>
                        <a14:backgroundMark x1="3320" y1="45913" x2="3125" y2="48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008" y="945777"/>
            <a:ext cx="6046438" cy="491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8F157D-A7E9-4579-B49D-A8CCE2FA3A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39" b="91706" l="10000" r="90000">
                        <a14:foregroundMark x1="43600" y1="19668" x2="49200" y2="18483"/>
                        <a14:foregroundMark x1="40800" y1="13270" x2="40800" y2="13270"/>
                        <a14:foregroundMark x1="57000" y1="6398" x2="57000" y2="6398"/>
                        <a14:foregroundMark x1="49800" y1="91943" x2="49800" y2="91943"/>
                        <a14:foregroundMark x1="61400" y1="91943" x2="61400" y2="91943"/>
                        <a14:foregroundMark x1="61600" y1="91943" x2="61600" y2="91943"/>
                        <a14:foregroundMark x1="60800" y1="91469" x2="60800" y2="91469"/>
                        <a14:foregroundMark x1="58800" y1="90521" x2="64200" y2="90995"/>
                        <a14:foregroundMark x1="57000" y1="4739" x2="57000" y2="47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41" y="999563"/>
            <a:ext cx="63500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9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6000"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回答正确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4946874-9C75-48F4-86E3-0D87F0C40530}"/>
              </a:ext>
            </a:extLst>
          </p:cNvPr>
          <p:cNvGrpSpPr/>
          <p:nvPr/>
        </p:nvGrpSpPr>
        <p:grpSpPr>
          <a:xfrm>
            <a:off x="323544" y="2103039"/>
            <a:ext cx="11238863" cy="2286000"/>
            <a:chOff x="323544" y="2103039"/>
            <a:chExt cx="11238863" cy="2286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41480D-0D80-45C6-B178-947C606D327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44" y="2103039"/>
              <a:ext cx="2286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59F8DB4-FA5D-4AFC-A343-1DF6DCF58EFC}"/>
                </a:ext>
              </a:extLst>
            </p:cNvPr>
            <p:cNvSpPr/>
            <p:nvPr/>
          </p:nvSpPr>
          <p:spPr>
            <a:xfrm>
              <a:off x="2375277" y="2894599"/>
              <a:ext cx="918713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如何让机器判断草莓甜不甜？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8196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978608D-FDBE-4DEE-9773-72139A212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2" b="98305" l="984" r="98361">
                        <a14:foregroundMark x1="43443" y1="13196" x2="43934" y2="24576"/>
                        <a14:foregroundMark x1="44098" y1="4843" x2="44098" y2="4843"/>
                        <a14:foregroundMark x1="44098" y1="4843" x2="44098" y2="4843"/>
                        <a14:foregroundMark x1="42295" y1="1937" x2="42295" y2="1937"/>
                        <a14:foregroundMark x1="42295" y1="1332" x2="42295" y2="1332"/>
                        <a14:foregroundMark x1="11311" y1="36562" x2="7049" y2="45036"/>
                        <a14:foregroundMark x1="7049" y1="45036" x2="7377" y2="53511"/>
                        <a14:foregroundMark x1="7377" y1="53511" x2="13115" y2="59564"/>
                        <a14:foregroundMark x1="13115" y1="59564" x2="13115" y2="59564"/>
                        <a14:foregroundMark x1="9180" y1="37530" x2="7869" y2="48426"/>
                        <a14:foregroundMark x1="7869" y1="48426" x2="13934" y2="64649"/>
                        <a14:foregroundMark x1="13934" y1="64649" x2="28033" y2="82446"/>
                        <a14:foregroundMark x1="13934" y1="71308" x2="17049" y2="80024"/>
                        <a14:foregroundMark x1="17049" y1="80024" x2="30820" y2="93705"/>
                        <a14:foregroundMark x1="30820" y1="93705" x2="35082" y2="94794"/>
                        <a14:foregroundMark x1="3115" y1="41041" x2="1803" y2="50726"/>
                        <a14:foregroundMark x1="1803" y1="41162" x2="1803" y2="41162"/>
                        <a14:foregroundMark x1="89508" y1="34140" x2="92295" y2="53753"/>
                        <a14:foregroundMark x1="92295" y1="53753" x2="91148" y2="54843"/>
                        <a14:foregroundMark x1="97705" y1="40194" x2="98361" y2="47700"/>
                        <a14:foregroundMark x1="98361" y1="47700" x2="92131" y2="54722"/>
                        <a14:foregroundMark x1="92131" y1="54722" x2="91148" y2="54843"/>
                        <a14:foregroundMark x1="40820" y1="92131" x2="47869" y2="94431"/>
                        <a14:foregroundMark x1="43770" y1="93220" x2="46393" y2="98063"/>
                        <a14:foregroundMark x1="46721" y1="98426" x2="46721" y2="98426"/>
                        <a14:foregroundMark x1="1311" y1="42857" x2="984" y2="49031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67356" y="1610591"/>
            <a:ext cx="1005152" cy="136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0F1DB3-0EB3-4DCC-9597-2F9CC7195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93" b="99259" l="1148" r="98197">
                        <a14:foregroundMark x1="15902" y1="44198" x2="8689" y2="50988"/>
                        <a14:foregroundMark x1="8689" y1="50988" x2="5738" y2="56667"/>
                        <a14:foregroundMark x1="1639" y1="50494" x2="1311" y2="63827"/>
                        <a14:foregroundMark x1="54262" y1="4691" x2="51311" y2="10741"/>
                        <a14:foregroundMark x1="54098" y1="2593" x2="53115" y2="3333"/>
                        <a14:foregroundMark x1="39672" y1="90617" x2="45574" y2="96173"/>
                        <a14:foregroundMark x1="45574" y1="96173" x2="55082" y2="98395"/>
                        <a14:foregroundMark x1="55082" y1="98395" x2="63115" y2="93333"/>
                        <a14:foregroundMark x1="63115" y1="93333" x2="65410" y2="89877"/>
                        <a14:foregroundMark x1="39180" y1="64691" x2="58033" y2="86049"/>
                        <a14:foregroundMark x1="58033" y1="86049" x2="66885" y2="90864"/>
                        <a14:foregroundMark x1="66885" y1="90864" x2="70984" y2="89753"/>
                        <a14:foregroundMark x1="50820" y1="42593" x2="58689" y2="75062"/>
                        <a14:foregroundMark x1="45902" y1="40494" x2="52623" y2="94815"/>
                        <a14:foregroundMark x1="24754" y1="43086" x2="33279" y2="67037"/>
                        <a14:foregroundMark x1="33279" y1="67037" x2="41803" y2="76543"/>
                        <a14:foregroundMark x1="87705" y1="41852" x2="94918" y2="46543"/>
                        <a14:foregroundMark x1="94918" y1="46543" x2="98197" y2="51975"/>
                        <a14:foregroundMark x1="81311" y1="48765" x2="82623" y2="56667"/>
                        <a14:foregroundMark x1="82623" y1="56667" x2="80492" y2="63704"/>
                        <a14:foregroundMark x1="80492" y1="63704" x2="80492" y2="63827"/>
                        <a14:foregroundMark x1="75902" y1="43580" x2="81803" y2="81481"/>
                        <a14:foregroundMark x1="20328" y1="56049" x2="44098" y2="83333"/>
                        <a14:foregroundMark x1="45738" y1="98519" x2="55574" y2="99259"/>
                        <a14:foregroundMark x1="55574" y1="99259" x2="58197" y2="991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839" y="3699166"/>
            <a:ext cx="1596187" cy="211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9416C2E4-33D2-470D-9D60-A1BD468D9E00}"/>
              </a:ext>
            </a:extLst>
          </p:cNvPr>
          <p:cNvGrpSpPr/>
          <p:nvPr/>
        </p:nvGrpSpPr>
        <p:grpSpPr>
          <a:xfrm>
            <a:off x="4642069" y="1298863"/>
            <a:ext cx="664797" cy="1527464"/>
            <a:chOff x="4642069" y="1298863"/>
            <a:chExt cx="664797" cy="1527464"/>
          </a:xfrm>
        </p:grpSpPr>
        <p:sp>
          <p:nvSpPr>
            <p:cNvPr id="8" name="KSO_Shape">
              <a:extLst>
                <a:ext uri="{FF2B5EF4-FFF2-40B4-BE49-F238E27FC236}">
                  <a16:creationId xmlns:a16="http://schemas.microsoft.com/office/drawing/2014/main" id="{06A3767A-F3D6-4B9F-AB1E-0319ECA23AE4}"/>
                </a:ext>
              </a:extLst>
            </p:cNvPr>
            <p:cNvSpPr/>
            <p:nvPr/>
          </p:nvSpPr>
          <p:spPr>
            <a:xfrm rot="16200000">
              <a:off x="4201791" y="1791097"/>
              <a:ext cx="1454727" cy="47026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8E12181-2B93-4B24-B842-EFB2425A96CB}"/>
                </a:ext>
              </a:extLst>
            </p:cNvPr>
            <p:cNvSpPr txBox="1"/>
            <p:nvPr/>
          </p:nvSpPr>
          <p:spPr>
            <a:xfrm>
              <a:off x="4642069" y="1558637"/>
              <a:ext cx="664797" cy="12676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个头小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D8CE6E8-844A-4287-9D20-82EAB93A2B00}"/>
              </a:ext>
            </a:extLst>
          </p:cNvPr>
          <p:cNvGrpSpPr/>
          <p:nvPr/>
        </p:nvGrpSpPr>
        <p:grpSpPr>
          <a:xfrm>
            <a:off x="5689208" y="1298863"/>
            <a:ext cx="664797" cy="1584615"/>
            <a:chOff x="4643190" y="1298863"/>
            <a:chExt cx="664797" cy="1584615"/>
          </a:xfrm>
        </p:grpSpPr>
        <p:sp>
          <p:nvSpPr>
            <p:cNvPr id="12" name="KSO_Shape">
              <a:extLst>
                <a:ext uri="{FF2B5EF4-FFF2-40B4-BE49-F238E27FC236}">
                  <a16:creationId xmlns:a16="http://schemas.microsoft.com/office/drawing/2014/main" id="{B20F04DE-1B11-49AF-BDC2-14AE2BB1231F}"/>
                </a:ext>
              </a:extLst>
            </p:cNvPr>
            <p:cNvSpPr/>
            <p:nvPr/>
          </p:nvSpPr>
          <p:spPr>
            <a:xfrm rot="16200000">
              <a:off x="4201791" y="1791097"/>
              <a:ext cx="1454727" cy="47026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F1A87DA-0145-4517-8579-FA024317A49C}"/>
                </a:ext>
              </a:extLst>
            </p:cNvPr>
            <p:cNvSpPr txBox="1"/>
            <p:nvPr/>
          </p:nvSpPr>
          <p:spPr>
            <a:xfrm>
              <a:off x="4643190" y="1428750"/>
              <a:ext cx="664797" cy="145472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颜色鲜艳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BF9F5B-E400-4457-863F-1851618DC083}"/>
              </a:ext>
            </a:extLst>
          </p:cNvPr>
          <p:cNvGrpSpPr/>
          <p:nvPr/>
        </p:nvGrpSpPr>
        <p:grpSpPr>
          <a:xfrm>
            <a:off x="6731665" y="1262495"/>
            <a:ext cx="664797" cy="1620983"/>
            <a:chOff x="4637386" y="1298863"/>
            <a:chExt cx="664797" cy="1620983"/>
          </a:xfrm>
        </p:grpSpPr>
        <p:sp>
          <p:nvSpPr>
            <p:cNvPr id="15" name="KSO_Shape">
              <a:extLst>
                <a:ext uri="{FF2B5EF4-FFF2-40B4-BE49-F238E27FC236}">
                  <a16:creationId xmlns:a16="http://schemas.microsoft.com/office/drawing/2014/main" id="{8B8DD782-E669-484F-A4EC-CEBABE7793D6}"/>
                </a:ext>
              </a:extLst>
            </p:cNvPr>
            <p:cNvSpPr/>
            <p:nvPr/>
          </p:nvSpPr>
          <p:spPr>
            <a:xfrm rot="16200000">
              <a:off x="4201791" y="1791097"/>
              <a:ext cx="1454727" cy="47026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AC20DFF-4623-4F2B-A328-05F99898362C}"/>
                </a:ext>
              </a:extLst>
            </p:cNvPr>
            <p:cNvSpPr txBox="1"/>
            <p:nvPr/>
          </p:nvSpPr>
          <p:spPr>
            <a:xfrm>
              <a:off x="4637386" y="1428750"/>
              <a:ext cx="664797" cy="149109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相对柔软</a:t>
              </a:r>
            </a:p>
          </p:txBody>
        </p:sp>
      </p:grpSp>
      <p:sp>
        <p:nvSpPr>
          <p:cNvPr id="9" name="云形 8">
            <a:extLst>
              <a:ext uri="{FF2B5EF4-FFF2-40B4-BE49-F238E27FC236}">
                <a16:creationId xmlns:a16="http://schemas.microsoft.com/office/drawing/2014/main" id="{A497FB8E-9D04-4740-93FD-BA4D8C1E944B}"/>
              </a:ext>
            </a:extLst>
          </p:cNvPr>
          <p:cNvSpPr/>
          <p:nvPr/>
        </p:nvSpPr>
        <p:spPr>
          <a:xfrm>
            <a:off x="8136082" y="1018309"/>
            <a:ext cx="2150918" cy="2015836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b="1" spc="50" dirty="0">
                <a:ln w="0">
                  <a:solidFill>
                    <a:schemeClr val="accent6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甜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2FAAFA6-382C-4982-AF6C-D6A502D84873}"/>
              </a:ext>
            </a:extLst>
          </p:cNvPr>
          <p:cNvGrpSpPr/>
          <p:nvPr/>
        </p:nvGrpSpPr>
        <p:grpSpPr>
          <a:xfrm>
            <a:off x="4642069" y="4229101"/>
            <a:ext cx="664797" cy="1527464"/>
            <a:chOff x="4642069" y="1298863"/>
            <a:chExt cx="664797" cy="1527464"/>
          </a:xfrm>
        </p:grpSpPr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7E38A182-A6C9-4C20-A243-D3EA99A76930}"/>
                </a:ext>
              </a:extLst>
            </p:cNvPr>
            <p:cNvSpPr/>
            <p:nvPr/>
          </p:nvSpPr>
          <p:spPr>
            <a:xfrm rot="16200000">
              <a:off x="4201791" y="1791097"/>
              <a:ext cx="1454727" cy="47026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7FBE4BD-D8BA-472E-AA4F-3F43A6B5175F}"/>
                </a:ext>
              </a:extLst>
            </p:cNvPr>
            <p:cNvSpPr txBox="1"/>
            <p:nvPr/>
          </p:nvSpPr>
          <p:spPr>
            <a:xfrm>
              <a:off x="4642069" y="1558637"/>
              <a:ext cx="664797" cy="12676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个头大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B0E4C69-96B0-41CF-AB31-5C9850E72AFA}"/>
              </a:ext>
            </a:extLst>
          </p:cNvPr>
          <p:cNvGrpSpPr/>
          <p:nvPr/>
        </p:nvGrpSpPr>
        <p:grpSpPr>
          <a:xfrm>
            <a:off x="5689208" y="4229101"/>
            <a:ext cx="664797" cy="1584615"/>
            <a:chOff x="4643190" y="1298863"/>
            <a:chExt cx="664797" cy="1584615"/>
          </a:xfrm>
        </p:grpSpPr>
        <p:sp>
          <p:nvSpPr>
            <p:cNvPr id="22" name="KSO_Shape">
              <a:extLst>
                <a:ext uri="{FF2B5EF4-FFF2-40B4-BE49-F238E27FC236}">
                  <a16:creationId xmlns:a16="http://schemas.microsoft.com/office/drawing/2014/main" id="{80555D91-94B5-4E80-989F-BF7FFD98A3CF}"/>
                </a:ext>
              </a:extLst>
            </p:cNvPr>
            <p:cNvSpPr/>
            <p:nvPr/>
          </p:nvSpPr>
          <p:spPr>
            <a:xfrm rot="16200000">
              <a:off x="4201791" y="1791097"/>
              <a:ext cx="1454727" cy="47026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342AB2D-EB7D-4E25-8A3D-D182E45B96A7}"/>
                </a:ext>
              </a:extLst>
            </p:cNvPr>
            <p:cNvSpPr txBox="1"/>
            <p:nvPr/>
          </p:nvSpPr>
          <p:spPr>
            <a:xfrm>
              <a:off x="4643190" y="1428750"/>
              <a:ext cx="664797" cy="145472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颜色较浅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3F96953-10D5-4137-8B75-CC829D2BF52C}"/>
              </a:ext>
            </a:extLst>
          </p:cNvPr>
          <p:cNvGrpSpPr/>
          <p:nvPr/>
        </p:nvGrpSpPr>
        <p:grpSpPr>
          <a:xfrm>
            <a:off x="6731665" y="4192733"/>
            <a:ext cx="664797" cy="1620983"/>
            <a:chOff x="4637386" y="1298863"/>
            <a:chExt cx="664797" cy="1620983"/>
          </a:xfrm>
        </p:grpSpPr>
        <p:sp>
          <p:nvSpPr>
            <p:cNvPr id="25" name="KSO_Shape">
              <a:extLst>
                <a:ext uri="{FF2B5EF4-FFF2-40B4-BE49-F238E27FC236}">
                  <a16:creationId xmlns:a16="http://schemas.microsoft.com/office/drawing/2014/main" id="{519ED7AC-8E7F-44FD-BACC-C78EA084DEBB}"/>
                </a:ext>
              </a:extLst>
            </p:cNvPr>
            <p:cNvSpPr/>
            <p:nvPr/>
          </p:nvSpPr>
          <p:spPr>
            <a:xfrm rot="16200000">
              <a:off x="4201791" y="1791097"/>
              <a:ext cx="1454727" cy="47026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8720212-A9CA-4B76-A08A-D00E1EF7F66B}"/>
                </a:ext>
              </a:extLst>
            </p:cNvPr>
            <p:cNvSpPr txBox="1"/>
            <p:nvPr/>
          </p:nvSpPr>
          <p:spPr>
            <a:xfrm>
              <a:off x="4637386" y="1428750"/>
              <a:ext cx="664797" cy="149109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相对坚硬</a:t>
              </a:r>
            </a:p>
          </p:txBody>
        </p:sp>
      </p:grpSp>
      <p:sp>
        <p:nvSpPr>
          <p:cNvPr id="27" name="云形 26">
            <a:extLst>
              <a:ext uri="{FF2B5EF4-FFF2-40B4-BE49-F238E27FC236}">
                <a16:creationId xmlns:a16="http://schemas.microsoft.com/office/drawing/2014/main" id="{8710920E-30B8-4CCA-A662-93A01CAA0805}"/>
              </a:ext>
            </a:extLst>
          </p:cNvPr>
          <p:cNvSpPr/>
          <p:nvPr/>
        </p:nvSpPr>
        <p:spPr>
          <a:xfrm>
            <a:off x="8069243" y="3948547"/>
            <a:ext cx="2150918" cy="2015836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b="1" spc="50" dirty="0">
                <a:ln w="0">
                  <a:solidFill>
                    <a:schemeClr val="accent6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酸</a:t>
            </a:r>
          </a:p>
        </p:txBody>
      </p:sp>
    </p:spTree>
    <p:extLst>
      <p:ext uri="{BB962C8B-B14F-4D97-AF65-F5344CB8AC3E}">
        <p14:creationId xmlns:p14="http://schemas.microsoft.com/office/powerpoint/2010/main" val="271561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3CC783E-1BA5-40BC-95D4-3472133961E1}"/>
              </a:ext>
            </a:extLst>
          </p:cNvPr>
          <p:cNvGrpSpPr/>
          <p:nvPr/>
        </p:nvGrpSpPr>
        <p:grpSpPr>
          <a:xfrm>
            <a:off x="1667165" y="1971963"/>
            <a:ext cx="3145854" cy="3857338"/>
            <a:chOff x="2259447" y="1971963"/>
            <a:chExt cx="3145854" cy="385733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3165D5C-A6DA-4978-93BC-BB89B4E7B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447" y="1971963"/>
              <a:ext cx="3145854" cy="385733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59D301D-9DA4-4218-942D-129A35058D3E}"/>
                </a:ext>
              </a:extLst>
            </p:cNvPr>
            <p:cNvSpPr/>
            <p:nvPr/>
          </p:nvSpPr>
          <p:spPr>
            <a:xfrm>
              <a:off x="3219065" y="2364662"/>
              <a:ext cx="122661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方正康体简体" panose="02010601030101010101" pitchFamily="2" charset="-122"/>
                  <a:ea typeface="方正康体简体" panose="02010601030101010101" pitchFamily="2" charset="-122"/>
                </a:rPr>
                <a:t>大小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018C168-E66E-42E2-8843-43B9B9449E4E}"/>
                </a:ext>
              </a:extLst>
            </p:cNvPr>
            <p:cNvSpPr/>
            <p:nvPr/>
          </p:nvSpPr>
          <p:spPr>
            <a:xfrm>
              <a:off x="3219065" y="3192746"/>
              <a:ext cx="122661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方正康体简体" panose="02010601030101010101" pitchFamily="2" charset="-122"/>
                  <a:ea typeface="方正康体简体" panose="02010601030101010101" pitchFamily="2" charset="-122"/>
                </a:rPr>
                <a:t>颜色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ACCFBE1-DEAD-4A6F-B9A9-9A92634DC33E}"/>
                </a:ext>
              </a:extLst>
            </p:cNvPr>
            <p:cNvSpPr/>
            <p:nvPr/>
          </p:nvSpPr>
          <p:spPr>
            <a:xfrm>
              <a:off x="3219065" y="4061942"/>
              <a:ext cx="122661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方正康体简体" panose="02010601030101010101" pitchFamily="2" charset="-122"/>
                  <a:ea typeface="方正康体简体" panose="02010601030101010101" pitchFamily="2" charset="-122"/>
                </a:rPr>
                <a:t>硬度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12B489E-6ABE-4367-ABCA-6C6E78E0893B}"/>
              </a:ext>
            </a:extLst>
          </p:cNvPr>
          <p:cNvGrpSpPr/>
          <p:nvPr/>
        </p:nvGrpSpPr>
        <p:grpSpPr>
          <a:xfrm>
            <a:off x="7462110" y="1971963"/>
            <a:ext cx="3145854" cy="3857338"/>
            <a:chOff x="6620165" y="1971963"/>
            <a:chExt cx="3145854" cy="385733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A5BEC01-18A4-4E0C-896E-8201FF860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165" y="1971963"/>
              <a:ext cx="3145854" cy="3857338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2B0ED65-CB65-4A2B-BC30-D36316A38F81}"/>
                </a:ext>
              </a:extLst>
            </p:cNvPr>
            <p:cNvSpPr/>
            <p:nvPr/>
          </p:nvSpPr>
          <p:spPr>
            <a:xfrm>
              <a:off x="7579783" y="4061942"/>
              <a:ext cx="122661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方正康体简体" panose="02010601030101010101" pitchFamily="2" charset="-122"/>
                  <a:ea typeface="方正康体简体" panose="02010601030101010101" pitchFamily="2" charset="-122"/>
                </a:rPr>
                <a:t>柔软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34C0B30-3B8B-4E76-A836-791E87ABA57F}"/>
                </a:ext>
              </a:extLst>
            </p:cNvPr>
            <p:cNvSpPr/>
            <p:nvPr/>
          </p:nvSpPr>
          <p:spPr>
            <a:xfrm>
              <a:off x="7579784" y="3213127"/>
              <a:ext cx="122661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方正康体简体" panose="02010601030101010101" pitchFamily="2" charset="-122"/>
                  <a:ea typeface="方正康体简体" panose="02010601030101010101" pitchFamily="2" charset="-122"/>
                </a:rPr>
                <a:t>鲜艳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F5C2A53-5B53-4F76-9E0E-B5E2643F06FC}"/>
                </a:ext>
              </a:extLst>
            </p:cNvPr>
            <p:cNvSpPr/>
            <p:nvPr/>
          </p:nvSpPr>
          <p:spPr>
            <a:xfrm>
              <a:off x="7579784" y="2364312"/>
              <a:ext cx="122661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方正康体简体" panose="02010601030101010101" pitchFamily="2" charset="-122"/>
                  <a:ea typeface="方正康体简体" panose="02010601030101010101" pitchFamily="2" charset="-122"/>
                </a:rPr>
                <a:t>较</a:t>
              </a:r>
              <a:r>
                <a:rPr lang="zh-CN" altLang="en-US" sz="40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方正康体简体" panose="02010601030101010101" pitchFamily="2" charset="-122"/>
                  <a:ea typeface="方正康体简体" panose="02010601030101010101" pitchFamily="2" charset="-122"/>
                </a:rPr>
                <a:t>小</a:t>
              </a:r>
            </a:p>
          </p:txBody>
        </p:sp>
      </p:grpSp>
      <p:sp>
        <p:nvSpPr>
          <p:cNvPr id="13" name="流程图: 终止 12">
            <a:extLst>
              <a:ext uri="{FF2B5EF4-FFF2-40B4-BE49-F238E27FC236}">
                <a16:creationId xmlns:a16="http://schemas.microsoft.com/office/drawing/2014/main" id="{7FF9C6A2-C488-4667-BD67-CA2141FE68D0}"/>
              </a:ext>
            </a:extLst>
          </p:cNvPr>
          <p:cNvSpPr/>
          <p:nvPr/>
        </p:nvSpPr>
        <p:spPr>
          <a:xfrm>
            <a:off x="1810328" y="856018"/>
            <a:ext cx="2859528" cy="613064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</a:t>
            </a:r>
          </a:p>
        </p:txBody>
      </p:sp>
      <p:sp>
        <p:nvSpPr>
          <p:cNvPr id="14" name="流程图: 终止 13">
            <a:extLst>
              <a:ext uri="{FF2B5EF4-FFF2-40B4-BE49-F238E27FC236}">
                <a16:creationId xmlns:a16="http://schemas.microsoft.com/office/drawing/2014/main" id="{25CB6F39-4C5D-4A6E-8B49-98841AB7E5FB}"/>
              </a:ext>
            </a:extLst>
          </p:cNvPr>
          <p:cNvSpPr/>
          <p:nvPr/>
        </p:nvSpPr>
        <p:spPr>
          <a:xfrm>
            <a:off x="7462110" y="912490"/>
            <a:ext cx="2859528" cy="613064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属性值</a:t>
            </a:r>
          </a:p>
        </p:txBody>
      </p:sp>
      <p:sp>
        <p:nvSpPr>
          <p:cNvPr id="19" name="流程图: 终止 18">
            <a:extLst>
              <a:ext uri="{FF2B5EF4-FFF2-40B4-BE49-F238E27FC236}">
                <a16:creationId xmlns:a16="http://schemas.microsoft.com/office/drawing/2014/main" id="{D375A007-A6E0-4BA1-A884-10862BFBD06D}"/>
              </a:ext>
            </a:extLst>
          </p:cNvPr>
          <p:cNvSpPr/>
          <p:nvPr/>
        </p:nvSpPr>
        <p:spPr>
          <a:xfrm>
            <a:off x="5520165" y="856018"/>
            <a:ext cx="1151667" cy="613064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5104712-B311-4B1B-8813-584BDAC08D4F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4669856" y="1162550"/>
            <a:ext cx="850309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683EF04-66BD-4D3E-BED0-11B13BF79442}"/>
              </a:ext>
            </a:extLst>
          </p:cNvPr>
          <p:cNvGrpSpPr/>
          <p:nvPr/>
        </p:nvGrpSpPr>
        <p:grpSpPr>
          <a:xfrm>
            <a:off x="5520165" y="1971963"/>
            <a:ext cx="1311419" cy="3575545"/>
            <a:chOff x="5357998" y="1553170"/>
            <a:chExt cx="1320514" cy="385733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CF6AF81-8E1D-4A51-9B76-5E1C5978A04F}"/>
                </a:ext>
              </a:extLst>
            </p:cNvPr>
            <p:cNvGrpSpPr/>
            <p:nvPr/>
          </p:nvGrpSpPr>
          <p:grpSpPr>
            <a:xfrm>
              <a:off x="5564716" y="1553170"/>
              <a:ext cx="980208" cy="3751660"/>
              <a:chOff x="5605895" y="1553170"/>
              <a:chExt cx="980208" cy="3751660"/>
            </a:xfrm>
          </p:grpSpPr>
          <p:sp>
            <p:nvSpPr>
              <p:cNvPr id="15" name="KSO_Shape">
                <a:extLst>
                  <a:ext uri="{FF2B5EF4-FFF2-40B4-BE49-F238E27FC236}">
                    <a16:creationId xmlns:a16="http://schemas.microsoft.com/office/drawing/2014/main" id="{8AC039D0-AADC-40DE-A6F1-64656AC50E5A}"/>
                  </a:ext>
                </a:extLst>
              </p:cNvPr>
              <p:cNvSpPr/>
              <p:nvPr/>
            </p:nvSpPr>
            <p:spPr>
              <a:xfrm>
                <a:off x="5710237" y="2476500"/>
                <a:ext cx="771525" cy="1905000"/>
              </a:xfrm>
              <a:custGeom>
                <a:avLst/>
                <a:gdLst/>
                <a:ahLst/>
                <a:cxnLst/>
                <a:rect l="l" t="t" r="r" b="b"/>
                <a:pathLst>
                  <a:path w="663576" h="1641475">
                    <a:moveTo>
                      <a:pt x="317387" y="676737"/>
                    </a:moveTo>
                    <a:lnTo>
                      <a:pt x="346187" y="676737"/>
                    </a:lnTo>
                    <a:lnTo>
                      <a:pt x="346187" y="730426"/>
                    </a:lnTo>
                    <a:lnTo>
                      <a:pt x="436548" y="730426"/>
                    </a:lnTo>
                    <a:lnTo>
                      <a:pt x="346187" y="886221"/>
                    </a:lnTo>
                    <a:lnTo>
                      <a:pt x="346187" y="964737"/>
                    </a:lnTo>
                    <a:lnTo>
                      <a:pt x="317387" y="964737"/>
                    </a:lnTo>
                    <a:lnTo>
                      <a:pt x="317387" y="886221"/>
                    </a:lnTo>
                    <a:lnTo>
                      <a:pt x="227026" y="730426"/>
                    </a:lnTo>
                    <a:lnTo>
                      <a:pt x="317387" y="730426"/>
                    </a:lnTo>
                    <a:close/>
                    <a:moveTo>
                      <a:pt x="331788" y="519521"/>
                    </a:moveTo>
                    <a:cubicBezTo>
                      <a:pt x="165430" y="519521"/>
                      <a:pt x="30571" y="654380"/>
                      <a:pt x="30571" y="820738"/>
                    </a:cubicBezTo>
                    <a:cubicBezTo>
                      <a:pt x="30571" y="987096"/>
                      <a:pt x="165430" y="1121955"/>
                      <a:pt x="331788" y="1121955"/>
                    </a:cubicBezTo>
                    <a:cubicBezTo>
                      <a:pt x="498146" y="1121955"/>
                      <a:pt x="633005" y="987096"/>
                      <a:pt x="633005" y="820738"/>
                    </a:cubicBezTo>
                    <a:cubicBezTo>
                      <a:pt x="633005" y="654380"/>
                      <a:pt x="498146" y="519521"/>
                      <a:pt x="331788" y="519521"/>
                    </a:cubicBezTo>
                    <a:close/>
                    <a:moveTo>
                      <a:pt x="317387" y="0"/>
                    </a:moveTo>
                    <a:lnTo>
                      <a:pt x="346187" y="0"/>
                    </a:lnTo>
                    <a:lnTo>
                      <a:pt x="346187" y="490402"/>
                    </a:lnTo>
                    <a:cubicBezTo>
                      <a:pt x="522774" y="496823"/>
                      <a:pt x="663576" y="642338"/>
                      <a:pt x="663576" y="820738"/>
                    </a:cubicBezTo>
                    <a:cubicBezTo>
                      <a:pt x="663576" y="999138"/>
                      <a:pt x="522774" y="1144653"/>
                      <a:pt x="346187" y="1151075"/>
                    </a:cubicBezTo>
                    <a:lnTo>
                      <a:pt x="346187" y="1641475"/>
                    </a:lnTo>
                    <a:lnTo>
                      <a:pt x="317387" y="1641475"/>
                    </a:lnTo>
                    <a:lnTo>
                      <a:pt x="317387" y="1151074"/>
                    </a:lnTo>
                    <a:cubicBezTo>
                      <a:pt x="140801" y="1144652"/>
                      <a:pt x="0" y="999138"/>
                      <a:pt x="0" y="820738"/>
                    </a:cubicBezTo>
                    <a:cubicBezTo>
                      <a:pt x="0" y="642339"/>
                      <a:pt x="140801" y="496824"/>
                      <a:pt x="317387" y="49040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B7B2E04-7173-4FA7-A65E-9B2F72D60CA1}"/>
                  </a:ext>
                </a:extLst>
              </p:cNvPr>
              <p:cNvSpPr/>
              <p:nvPr/>
            </p:nvSpPr>
            <p:spPr>
              <a:xfrm>
                <a:off x="5636056" y="1553170"/>
                <a:ext cx="938645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5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酸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852B0F1-6724-42F6-8C83-A9E528177EB3}"/>
                  </a:ext>
                </a:extLst>
              </p:cNvPr>
              <p:cNvSpPr/>
              <p:nvPr/>
            </p:nvSpPr>
            <p:spPr>
              <a:xfrm>
                <a:off x="5605895" y="4381500"/>
                <a:ext cx="980208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5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甜</a:t>
                </a:r>
              </a:p>
            </p:txBody>
          </p:sp>
        </p:grpSp>
        <p:sp>
          <p:nvSpPr>
            <p:cNvPr id="23" name="矩形: 剪去对角 22">
              <a:extLst>
                <a:ext uri="{FF2B5EF4-FFF2-40B4-BE49-F238E27FC236}">
                  <a16:creationId xmlns:a16="http://schemas.microsoft.com/office/drawing/2014/main" id="{F8C604EC-3553-4DC2-8208-BCE173012C96}"/>
                </a:ext>
              </a:extLst>
            </p:cNvPr>
            <p:cNvSpPr/>
            <p:nvPr/>
          </p:nvSpPr>
          <p:spPr>
            <a:xfrm>
              <a:off x="5357998" y="1553170"/>
              <a:ext cx="1320514" cy="3857332"/>
            </a:xfrm>
            <a:prstGeom prst="snip2DiagRect">
              <a:avLst/>
            </a:prstGeom>
            <a:noFill/>
            <a:ln w="28575"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1877EC21-1075-4607-95F1-54DD1CCC5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32" b="98305" l="984" r="98361">
                        <a14:foregroundMark x1="43443" y1="13196" x2="43934" y2="24576"/>
                        <a14:foregroundMark x1="44098" y1="4843" x2="44098" y2="4843"/>
                        <a14:foregroundMark x1="44098" y1="4843" x2="44098" y2="4843"/>
                        <a14:foregroundMark x1="42295" y1="1937" x2="42295" y2="1937"/>
                        <a14:foregroundMark x1="42295" y1="1332" x2="42295" y2="1332"/>
                        <a14:foregroundMark x1="11311" y1="36562" x2="7049" y2="45036"/>
                        <a14:foregroundMark x1="7049" y1="45036" x2="7377" y2="53511"/>
                        <a14:foregroundMark x1="7377" y1="53511" x2="13115" y2="59564"/>
                        <a14:foregroundMark x1="13115" y1="59564" x2="13115" y2="59564"/>
                        <a14:foregroundMark x1="9180" y1="37530" x2="7869" y2="48426"/>
                        <a14:foregroundMark x1="7869" y1="48426" x2="13934" y2="64649"/>
                        <a14:foregroundMark x1="13934" y1="64649" x2="28033" y2="82446"/>
                        <a14:foregroundMark x1="13934" y1="71308" x2="17049" y2="80024"/>
                        <a14:foregroundMark x1="17049" y1="80024" x2="30820" y2="93705"/>
                        <a14:foregroundMark x1="30820" y1="93705" x2="35082" y2="94794"/>
                        <a14:foregroundMark x1="3115" y1="41041" x2="1803" y2="50726"/>
                        <a14:foregroundMark x1="1803" y1="41162" x2="1803" y2="41162"/>
                        <a14:foregroundMark x1="89508" y1="34140" x2="92295" y2="53753"/>
                        <a14:foregroundMark x1="92295" y1="53753" x2="91148" y2="54843"/>
                        <a14:foregroundMark x1="97705" y1="40194" x2="98361" y2="47700"/>
                        <a14:foregroundMark x1="98361" y1="47700" x2="92131" y2="54722"/>
                        <a14:foregroundMark x1="92131" y1="54722" x2="91148" y2="54843"/>
                        <a14:foregroundMark x1="40820" y1="92131" x2="47869" y2="94431"/>
                        <a14:foregroundMark x1="43770" y1="93220" x2="46393" y2="98063"/>
                        <a14:foregroundMark x1="46721" y1="98426" x2="46721" y2="98426"/>
                        <a14:foregroundMark x1="1311" y1="42857" x2="984" y2="49031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2025" flipH="1">
            <a:off x="4978321" y="672653"/>
            <a:ext cx="400490" cy="54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17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0.9|1.2|0.9|0.6|0.7|0.7|0.6|0.7|0.6|0.6|0.8|0.8|0.6"/>
</p:tagLst>
</file>

<file path=ppt/theme/theme1.xml><?xml version="1.0" encoding="utf-8"?>
<a:theme xmlns:a="http://schemas.openxmlformats.org/drawingml/2006/main" name="A000120140530A99PPBG">
  <a:themeElements>
    <a:clrScheme name="自定义 630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2CBEBB"/>
      </a:accent1>
      <a:accent2>
        <a:srgbClr val="00AEEF"/>
      </a:accent2>
      <a:accent3>
        <a:srgbClr val="00989D"/>
      </a:accent3>
      <a:accent4>
        <a:srgbClr val="5277C2"/>
      </a:accent4>
      <a:accent5>
        <a:srgbClr val="853689"/>
      </a:accent5>
      <a:accent6>
        <a:srgbClr val="E33F61"/>
      </a:accent6>
      <a:hlink>
        <a:srgbClr val="00B0F0"/>
      </a:hlink>
      <a:folHlink>
        <a:srgbClr val="7F7F7F"/>
      </a:folHlink>
    </a:clrScheme>
    <a:fontScheme name="KSO主题5">
      <a:majorFont>
        <a:latin typeface="Broadway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A000120150716A11KPBG</Template>
  <TotalTime>3216</TotalTime>
  <Words>136</Words>
  <Application>Microsoft Office PowerPoint</Application>
  <PresentationFormat>宽屏</PresentationFormat>
  <Paragraphs>57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等线</vt:lpstr>
      <vt:lpstr>方正粗活意简体</vt:lpstr>
      <vt:lpstr>方正琥珀简体</vt:lpstr>
      <vt:lpstr>方正康体简体</vt:lpstr>
      <vt:lpstr>汉仪超粗圆简</vt:lpstr>
      <vt:lpstr>华文行楷</vt:lpstr>
      <vt:lpstr>华文琥珀</vt:lpstr>
      <vt:lpstr>微软雅黑</vt:lpstr>
      <vt:lpstr>幼圆</vt:lpstr>
      <vt:lpstr>Arial</vt:lpstr>
      <vt:lpstr>Calibri</vt:lpstr>
      <vt:lpstr>Century Gothic</vt:lpstr>
      <vt:lpstr>Impact</vt:lpstr>
      <vt:lpstr>Webdings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初识人工智能</dc:title>
  <dc:creator>徐仁君</dc:creator>
  <cp:lastModifiedBy>徐仁君</cp:lastModifiedBy>
  <cp:revision>112</cp:revision>
  <dcterms:created xsi:type="dcterms:W3CDTF">2020-02-16T03:09:21Z</dcterms:created>
  <dcterms:modified xsi:type="dcterms:W3CDTF">2020-03-11T10:41:06Z</dcterms:modified>
</cp:coreProperties>
</file>